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3"/>
  </p:notesMasterIdLst>
  <p:handoutMasterIdLst>
    <p:handoutMasterId r:id="rId54"/>
  </p:handoutMasterIdLst>
  <p:sldIdLst>
    <p:sldId id="782" r:id="rId2"/>
    <p:sldId id="783" r:id="rId3"/>
    <p:sldId id="1327" r:id="rId4"/>
    <p:sldId id="1394" r:id="rId5"/>
    <p:sldId id="1339" r:id="rId6"/>
    <p:sldId id="1425" r:id="rId7"/>
    <p:sldId id="1449" r:id="rId8"/>
    <p:sldId id="1450" r:id="rId9"/>
    <p:sldId id="1097" r:id="rId10"/>
    <p:sldId id="1480" r:id="rId11"/>
    <p:sldId id="1481" r:id="rId12"/>
    <p:sldId id="1482" r:id="rId13"/>
    <p:sldId id="1453" r:id="rId14"/>
    <p:sldId id="1454" r:id="rId15"/>
    <p:sldId id="1455" r:id="rId16"/>
    <p:sldId id="1456" r:id="rId17"/>
    <p:sldId id="1483" r:id="rId18"/>
    <p:sldId id="1434" r:id="rId19"/>
    <p:sldId id="1473" r:id="rId20"/>
    <p:sldId id="1458" r:id="rId21"/>
    <p:sldId id="1474" r:id="rId22"/>
    <p:sldId id="1475" r:id="rId23"/>
    <p:sldId id="1484" r:id="rId24"/>
    <p:sldId id="1460" r:id="rId25"/>
    <p:sldId id="1461" r:id="rId26"/>
    <p:sldId id="1485" r:id="rId27"/>
    <p:sldId id="1463" r:id="rId28"/>
    <p:sldId id="1464" r:id="rId29"/>
    <p:sldId id="1465" r:id="rId30"/>
    <p:sldId id="1466" r:id="rId31"/>
    <p:sldId id="1467" r:id="rId32"/>
    <p:sldId id="1476" r:id="rId33"/>
    <p:sldId id="1486" r:id="rId34"/>
    <p:sldId id="1487" r:id="rId35"/>
    <p:sldId id="1315" r:id="rId36"/>
    <p:sldId id="1316" r:id="rId37"/>
    <p:sldId id="1488" r:id="rId38"/>
    <p:sldId id="1468" r:id="rId39"/>
    <p:sldId id="1361" r:id="rId40"/>
    <p:sldId id="1477" r:id="rId41"/>
    <p:sldId id="1362" r:id="rId42"/>
    <p:sldId id="1444" r:id="rId43"/>
    <p:sldId id="1364" r:id="rId44"/>
    <p:sldId id="1374" r:id="rId45"/>
    <p:sldId id="1399" r:id="rId46"/>
    <p:sldId id="1470" r:id="rId47"/>
    <p:sldId id="1375" r:id="rId48"/>
    <p:sldId id="1489" r:id="rId49"/>
    <p:sldId id="1397" r:id="rId50"/>
    <p:sldId id="1471" r:id="rId51"/>
    <p:sldId id="1472" r:id="rId52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0000FF"/>
    <a:srgbClr val="CEE4AE"/>
    <a:srgbClr val="C3DFF5"/>
    <a:srgbClr val="C0DEF4"/>
    <a:srgbClr val="E4A9B2"/>
    <a:srgbClr val="CEE4AC"/>
    <a:srgbClr val="B2D8EF"/>
    <a:srgbClr val="EABDC2"/>
    <a:srgbClr val="EAE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7" autoAdjust="0"/>
    <p:restoredTop sz="96909" autoAdjust="0"/>
  </p:normalViewPr>
  <p:slideViewPr>
    <p:cSldViewPr>
      <p:cViewPr varScale="1">
        <p:scale>
          <a:sx n="116" d="100"/>
          <a:sy n="116" d="100"/>
        </p:scale>
        <p:origin x="1428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06803"/>
              </p:ext>
            </p:extLst>
          </p:nvPr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소수의 덧셈과 뺄셈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 두 자리 수를 알아볼까요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image" Target="../media/image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26.svg"/><Relationship Id="rId10" Type="http://schemas.openxmlformats.org/officeDocument/2006/relationships/image" Target="../media/image38.sv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26.svg"/><Relationship Id="rId10" Type="http://schemas.openxmlformats.org/officeDocument/2006/relationships/image" Target="../media/image38.sv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7.png"/><Relationship Id="rId7" Type="http://schemas.openxmlformats.org/officeDocument/2006/relationships/image" Target="../media/image4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ost1208&amp;classa=A8-C1-42-MM-MM-04-04-02-0-0-0-0&amp;classno=MM_42_04/suh_0402_03_0002/suh_0402_03_0002_401_1.html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3943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2022.05.30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44761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2933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 두 자리 수를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9AC5233-CE5A-417E-9456-E00F841BE851}"/>
              </a:ext>
            </a:extLst>
          </p:cNvPr>
          <p:cNvGrpSpPr/>
          <p:nvPr/>
        </p:nvGrpSpPr>
        <p:grpSpPr>
          <a:xfrm>
            <a:off x="5868144" y="1124744"/>
            <a:ext cx="1166700" cy="325255"/>
            <a:chOff x="1403648" y="1187807"/>
            <a:chExt cx="1166700" cy="325255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4DA2C13-4B0A-4169-87D0-2EC71DBECD21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2924BE-FD21-49F1-90A9-BE4ACA88F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98FE0A1-2252-4DD2-8E1C-09C6A491612B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289265A-00D6-4778-A42B-EA3BBE968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52" name="TextBox 43"/>
          <p:cNvSpPr txBox="1"/>
          <p:nvPr/>
        </p:nvSpPr>
        <p:spPr>
          <a:xfrm>
            <a:off x="389043" y="1676127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 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똑같이        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나눈 것 중의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AB1D1A1-3DDC-4FAC-A6B7-D9358D823168}"/>
              </a:ext>
            </a:extLst>
          </p:cNvPr>
          <p:cNvSpPr/>
          <p:nvPr/>
        </p:nvSpPr>
        <p:spPr bwMode="auto">
          <a:xfrm>
            <a:off x="2733907" y="1701064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Picture 4">
            <a:extLst>
              <a:ext uri="{FF2B5EF4-FFF2-40B4-BE49-F238E27FC236}">
                <a16:creationId xmlns:a16="http://schemas.microsoft.com/office/drawing/2014/main" id="{E3269A39-5284-414B-B2D1-99B1A648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69" y="151931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타원 88"/>
          <p:cNvSpPr/>
          <p:nvPr/>
        </p:nvSpPr>
        <p:spPr>
          <a:xfrm>
            <a:off x="5677110" y="996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95555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3_1_03_01.png / 3_1_03_01.svg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2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1C57131-BE04-41EF-8096-1542A0883280}"/>
              </a:ext>
            </a:extLst>
          </p:cNvPr>
          <p:cNvGrpSpPr/>
          <p:nvPr/>
        </p:nvGrpSpPr>
        <p:grpSpPr>
          <a:xfrm>
            <a:off x="61466" y="2276872"/>
            <a:ext cx="6922802" cy="1699272"/>
            <a:chOff x="61466" y="2241848"/>
            <a:chExt cx="6922802" cy="169927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12615F-96D7-4BC9-A6F5-AF349B0B6C4E}"/>
                </a:ext>
              </a:extLst>
            </p:cNvPr>
            <p:cNvSpPr/>
            <p:nvPr/>
          </p:nvSpPr>
          <p:spPr>
            <a:xfrm>
              <a:off x="5562233" y="2679596"/>
              <a:ext cx="1401702" cy="12615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5B329799-CC53-44AE-A082-12D47D3CFB37}"/>
                </a:ext>
              </a:extLst>
            </p:cNvPr>
            <p:cNvGrpSpPr/>
            <p:nvPr/>
          </p:nvGrpSpPr>
          <p:grpSpPr>
            <a:xfrm>
              <a:off x="132594" y="2241848"/>
              <a:ext cx="6851674" cy="1381113"/>
              <a:chOff x="60586" y="2241848"/>
              <a:chExt cx="6851674" cy="1381113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4C22918C-3457-4C1D-A68C-C99880599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86" y="2241848"/>
                <a:ext cx="6799324" cy="1381113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6A38C29-DD33-4EB2-9437-87A4BAA1391C}"/>
                  </a:ext>
                </a:extLst>
              </p:cNvPr>
              <p:cNvSpPr txBox="1"/>
              <p:nvPr/>
            </p:nvSpPr>
            <p:spPr>
              <a:xfrm>
                <a:off x="5893968" y="2370349"/>
                <a:ext cx="101829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 cm</a:t>
                </a:r>
                <a:endPara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EAF39209-86C0-4565-977E-C9F512103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54"/>
            <a:stretch/>
          </p:blipFill>
          <p:spPr>
            <a:xfrm>
              <a:off x="116669" y="2888940"/>
              <a:ext cx="6795591" cy="642920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F0E3ABB-446D-46E2-A683-AF2E8296D475}"/>
                </a:ext>
              </a:extLst>
            </p:cNvPr>
            <p:cNvSpPr/>
            <p:nvPr/>
          </p:nvSpPr>
          <p:spPr>
            <a:xfrm>
              <a:off x="192745" y="3279927"/>
              <a:ext cx="6747077" cy="2519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56087ED-E45D-4D66-98CC-33B6592216C1}"/>
                </a:ext>
              </a:extLst>
            </p:cNvPr>
            <p:cNvSpPr txBox="1"/>
            <p:nvPr/>
          </p:nvSpPr>
          <p:spPr>
            <a:xfrm>
              <a:off x="61466" y="3211009"/>
              <a:ext cx="468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647564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0.1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F695FCA-37EB-47D4-8C5F-D0C52FD11007}"/>
                </a:ext>
              </a:extLst>
            </p:cNvPr>
            <p:cNvSpPr txBox="1"/>
            <p:nvPr/>
          </p:nvSpPr>
          <p:spPr>
            <a:xfrm>
              <a:off x="6198550" y="3211009"/>
              <a:ext cx="73336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(m)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254706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0.2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83736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2449525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0.4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046215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636207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0.6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25615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87180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5470470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56087ED-E45D-4D66-98CC-33B6592216C1}"/>
                </a:ext>
              </a:extLst>
            </p:cNvPr>
            <p:cNvSpPr txBox="1"/>
            <p:nvPr/>
          </p:nvSpPr>
          <p:spPr>
            <a:xfrm>
              <a:off x="61466" y="2370348"/>
              <a:ext cx="468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647564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254706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837368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244952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04621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636207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237108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843233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544189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타원 151"/>
          <p:cNvSpPr/>
          <p:nvPr/>
        </p:nvSpPr>
        <p:spPr>
          <a:xfrm>
            <a:off x="9279" y="1576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33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6E66D5F-87DA-45FE-A056-3D6A5B3F82D4}"/>
              </a:ext>
            </a:extLst>
          </p:cNvPr>
          <p:cNvGrpSpPr/>
          <p:nvPr/>
        </p:nvGrpSpPr>
        <p:grpSpPr>
          <a:xfrm>
            <a:off x="5900295" y="1138417"/>
            <a:ext cx="1155981" cy="320521"/>
            <a:chOff x="1403648" y="1916832"/>
            <a:chExt cx="1155981" cy="32052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001717-0550-4FF3-96E3-CD1C3891EE64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B6DBEB-063D-407A-BBED-0380539F7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0D69F9-BCAA-43AB-9B3B-7A9FA1D8C90F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B9CEEB-C71C-4C82-9038-A65A9570D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BB9B875-3CAD-4716-885D-6BDBA20AB51B}"/>
              </a:ext>
            </a:extLst>
          </p:cNvPr>
          <p:cNvSpPr/>
          <p:nvPr/>
        </p:nvSpPr>
        <p:spPr bwMode="auto">
          <a:xfrm>
            <a:off x="3046215" y="4333671"/>
            <a:ext cx="934148" cy="666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5DEBCFB3-23C6-4D94-A267-268597C7E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4900"/>
              </p:ext>
            </p:extLst>
          </p:nvPr>
        </p:nvGraphicFramePr>
        <p:xfrm>
          <a:off x="3151585" y="4386809"/>
          <a:ext cx="432000" cy="593031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5" name="Picture 4">
            <a:extLst>
              <a:ext uri="{FF2B5EF4-FFF2-40B4-BE49-F238E27FC236}">
                <a16:creationId xmlns:a16="http://schemas.microsoft.com/office/drawing/2014/main" id="{A478F2DF-1F17-4E65-9ECA-C6CAE8B9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00" y="418607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033266" y="4481418"/>
            <a:ext cx="13928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m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676127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분수로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C1C57131-BE04-41EF-8096-1542A0883280}"/>
              </a:ext>
            </a:extLst>
          </p:cNvPr>
          <p:cNvGrpSpPr/>
          <p:nvPr/>
        </p:nvGrpSpPr>
        <p:grpSpPr>
          <a:xfrm>
            <a:off x="61466" y="2276872"/>
            <a:ext cx="6922802" cy="1699272"/>
            <a:chOff x="61466" y="2241848"/>
            <a:chExt cx="6922802" cy="16992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312615F-96D7-4BC9-A6F5-AF349B0B6C4E}"/>
                </a:ext>
              </a:extLst>
            </p:cNvPr>
            <p:cNvSpPr/>
            <p:nvPr/>
          </p:nvSpPr>
          <p:spPr>
            <a:xfrm>
              <a:off x="5562233" y="2679596"/>
              <a:ext cx="1401702" cy="12615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B329799-CC53-44AE-A082-12D47D3CFB37}"/>
                </a:ext>
              </a:extLst>
            </p:cNvPr>
            <p:cNvGrpSpPr/>
            <p:nvPr/>
          </p:nvGrpSpPr>
          <p:grpSpPr>
            <a:xfrm>
              <a:off x="132594" y="2241848"/>
              <a:ext cx="6851674" cy="1381113"/>
              <a:chOff x="60586" y="2241848"/>
              <a:chExt cx="6851674" cy="1381113"/>
            </a:xfrm>
          </p:grpSpPr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4C22918C-3457-4C1D-A68C-C99880599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86" y="2241848"/>
                <a:ext cx="6799324" cy="1381113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6A38C29-DD33-4EB2-9437-87A4BAA1391C}"/>
                  </a:ext>
                </a:extLst>
              </p:cNvPr>
              <p:cNvSpPr txBox="1"/>
              <p:nvPr/>
            </p:nvSpPr>
            <p:spPr>
              <a:xfrm>
                <a:off x="5893968" y="2370349"/>
                <a:ext cx="101829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 cm</a:t>
                </a:r>
                <a:endPara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AF39209-86C0-4565-977E-C9F512103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54"/>
            <a:stretch/>
          </p:blipFill>
          <p:spPr>
            <a:xfrm>
              <a:off x="116669" y="2888940"/>
              <a:ext cx="6795591" cy="642920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0E3ABB-446D-46E2-A683-AF2E8296D475}"/>
                </a:ext>
              </a:extLst>
            </p:cNvPr>
            <p:cNvSpPr/>
            <p:nvPr/>
          </p:nvSpPr>
          <p:spPr>
            <a:xfrm>
              <a:off x="192745" y="3279927"/>
              <a:ext cx="6747077" cy="2519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56087ED-E45D-4D66-98CC-33B6592216C1}"/>
                </a:ext>
              </a:extLst>
            </p:cNvPr>
            <p:cNvSpPr txBox="1"/>
            <p:nvPr/>
          </p:nvSpPr>
          <p:spPr>
            <a:xfrm>
              <a:off x="61466" y="3211009"/>
              <a:ext cx="468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647564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0.1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F695FCA-37EB-47D4-8C5F-D0C52FD11007}"/>
                </a:ext>
              </a:extLst>
            </p:cNvPr>
            <p:cNvSpPr txBox="1"/>
            <p:nvPr/>
          </p:nvSpPr>
          <p:spPr>
            <a:xfrm>
              <a:off x="6198550" y="3211009"/>
              <a:ext cx="73336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(m)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254706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0.2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83736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2449525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0.4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046215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636207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0.6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25615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0.7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871808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0.8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5470470" y="3211009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0.9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56087ED-E45D-4D66-98CC-33B6592216C1}"/>
                </a:ext>
              </a:extLst>
            </p:cNvPr>
            <p:cNvSpPr txBox="1"/>
            <p:nvPr/>
          </p:nvSpPr>
          <p:spPr>
            <a:xfrm>
              <a:off x="61466" y="2370348"/>
              <a:ext cx="468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647564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254706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1837368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244952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04621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3636207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237108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4843233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5731E1F-F939-4943-B27E-74C937D94EF7}"/>
                </a:ext>
              </a:extLst>
            </p:cNvPr>
            <p:cNvSpPr txBox="1"/>
            <p:nvPr/>
          </p:nvSpPr>
          <p:spPr>
            <a:xfrm>
              <a:off x="5441895" y="2370348"/>
              <a:ext cx="50317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90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33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658994" y="1947077"/>
            <a:ext cx="668746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0.01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752020" y="1947276"/>
            <a:ext cx="1325092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영 점 영일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81" y="1710440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96852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79826" y="52271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9EF5F-496E-4A80-A845-19286A9DCF9F}"/>
              </a:ext>
            </a:extLst>
          </p:cNvPr>
          <p:cNvSpPr/>
          <p:nvPr/>
        </p:nvSpPr>
        <p:spPr>
          <a:xfrm>
            <a:off x="65312" y="894492"/>
            <a:ext cx="6918956" cy="692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5827A2-BA5C-4FC6-B69C-F89D4DF43376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D1F39883-5637-4B3D-A310-13C2E91F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731184"/>
              </p:ext>
            </p:extLst>
          </p:nvPr>
        </p:nvGraphicFramePr>
        <p:xfrm>
          <a:off x="935640" y="1880828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E17BF55-E859-4348-873A-E330C5D99C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2" r="1"/>
          <a:stretch/>
        </p:blipFill>
        <p:spPr>
          <a:xfrm>
            <a:off x="4825232" y="2789790"/>
            <a:ext cx="2087028" cy="20797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3275856" y="5060503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59845"/>
              </p:ext>
            </p:extLst>
          </p:nvPr>
        </p:nvGraphicFramePr>
        <p:xfrm>
          <a:off x="3059864" y="4974116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9A371E6-6AA5-4FAF-8F12-2676BEDB457A}"/>
              </a:ext>
            </a:extLst>
          </p:cNvPr>
          <p:cNvSpPr txBox="1"/>
          <p:nvPr/>
        </p:nvSpPr>
        <p:spPr>
          <a:xfrm>
            <a:off x="5740233" y="5049180"/>
            <a:ext cx="919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88905"/>
              </p:ext>
            </p:extLst>
          </p:nvPr>
        </p:nvGraphicFramePr>
        <p:xfrm>
          <a:off x="5425136" y="4974116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50EE7CAC-5D18-4577-8944-263E10F51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24"/>
          <a:stretch/>
        </p:blipFill>
        <p:spPr>
          <a:xfrm>
            <a:off x="186400" y="2828031"/>
            <a:ext cx="2073355" cy="207978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3093CBB-8B54-4D23-83D2-BF1094A47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r="34708"/>
          <a:stretch/>
        </p:blipFill>
        <p:spPr>
          <a:xfrm>
            <a:off x="2498980" y="2809505"/>
            <a:ext cx="2087027" cy="2079786"/>
          </a:xfrm>
          <a:prstGeom prst="rect">
            <a:avLst/>
          </a:prstGeom>
        </p:spPr>
      </p:pic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328397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3_1_04_01.svg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6571" y="1880828"/>
            <a:ext cx="65956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    을 소수로         이라 쓰고                 이라고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40" y="1700808"/>
            <a:ext cx="409103" cy="35500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-27306" y="1774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2396327" y="1664804"/>
            <a:ext cx="525335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946945" y="4974116"/>
            <a:ext cx="1224136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3313966" y="5041574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38275"/>
              </p:ext>
            </p:extLst>
          </p:nvPr>
        </p:nvGraphicFramePr>
        <p:xfrm>
          <a:off x="3097974" y="4955187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5640464" y="5041843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974275"/>
              </p:ext>
            </p:extLst>
          </p:nvPr>
        </p:nvGraphicFramePr>
        <p:xfrm>
          <a:off x="5424472" y="4955456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5311553" y="4955456"/>
            <a:ext cx="1224136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5678573" y="5022914"/>
            <a:ext cx="9628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24785"/>
              </p:ext>
            </p:extLst>
          </p:nvPr>
        </p:nvGraphicFramePr>
        <p:xfrm>
          <a:off x="5411448" y="4927690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>
          <a:xfrm>
            <a:off x="946116" y="4983137"/>
            <a:ext cx="517092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5FAA0C-5234-4C5C-8ECE-2880FFA4E737}"/>
              </a:ext>
            </a:extLst>
          </p:cNvPr>
          <p:cNvSpPr txBox="1"/>
          <p:nvPr/>
        </p:nvSpPr>
        <p:spPr>
          <a:xfrm>
            <a:off x="913370" y="5051789"/>
            <a:ext cx="6091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4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분수로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336E130-54D6-428A-9956-29C87640FAA3}"/>
              </a:ext>
            </a:extLst>
          </p:cNvPr>
          <p:cNvGrpSpPr/>
          <p:nvPr/>
        </p:nvGrpSpPr>
        <p:grpSpPr>
          <a:xfrm>
            <a:off x="4752020" y="1124744"/>
            <a:ext cx="2277494" cy="313547"/>
            <a:chOff x="623133" y="5445224"/>
            <a:chExt cx="2277494" cy="31354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85F2AB7-7409-4A8E-9F1F-6118ECEC3CB1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BC2C24-0B17-4BB0-8962-75FAAD59FDAB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D1C9B8-C311-4A6B-87A8-F044D37D76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F401D62-8AB9-48E0-935E-2010F79E7730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8677E7A-F04B-43B7-8265-4C13CE38B181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3F36F74-6695-44FF-B149-568936A1D5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8C808D-0D5D-4D94-A507-F30DE2C345CA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4D31E54-049D-45F9-9C12-DE04BF096F12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A33B7B-D9D4-45C4-BADC-7D2B5A398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E31D55C-2F57-4F83-8828-E21E05F1D436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28407EE-830E-41B8-987B-758D21998426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107BFF-A584-4260-870B-7A0D51E2F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4584732" y="9703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B9B875-3CAD-4716-885D-6BDBA20AB51B}"/>
              </a:ext>
            </a:extLst>
          </p:cNvPr>
          <p:cNvSpPr/>
          <p:nvPr/>
        </p:nvSpPr>
        <p:spPr bwMode="auto">
          <a:xfrm>
            <a:off x="3057716" y="4844853"/>
            <a:ext cx="934148" cy="666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DEBCFB3-23C6-4D94-A267-268597C7E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59116"/>
              </p:ext>
            </p:extLst>
          </p:nvPr>
        </p:nvGraphicFramePr>
        <p:xfrm>
          <a:off x="3163086" y="4897991"/>
          <a:ext cx="432000" cy="593031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" name="Picture 4">
            <a:extLst>
              <a:ext uri="{FF2B5EF4-FFF2-40B4-BE49-F238E27FC236}">
                <a16:creationId xmlns:a16="http://schemas.microsoft.com/office/drawing/2014/main" id="{A478F2DF-1F17-4E65-9ECA-C6CAE8B9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01" y="46972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044767" y="4992600"/>
            <a:ext cx="13928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m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2264828"/>
            <a:ext cx="2772308" cy="230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1236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_2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).pdf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61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는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0A8DE98-1306-4199-815E-7826EED9D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81839"/>
              </p:ext>
            </p:extLst>
          </p:nvPr>
        </p:nvGraphicFramePr>
        <p:xfrm>
          <a:off x="1340416" y="1577905"/>
          <a:ext cx="384800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6F7643B-B1CB-4E71-ABE3-EB92DF1E4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99227"/>
              </p:ext>
            </p:extLst>
          </p:nvPr>
        </p:nvGraphicFramePr>
        <p:xfrm>
          <a:off x="555000" y="1574449"/>
          <a:ext cx="384800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402C65-EAB7-4E75-B9D6-40D05B37528E}"/>
              </a:ext>
            </a:extLst>
          </p:cNvPr>
          <p:cNvSpPr/>
          <p:nvPr/>
        </p:nvSpPr>
        <p:spPr bwMode="auto">
          <a:xfrm>
            <a:off x="3165955" y="5050911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45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9E9B583-4B34-4784-82B5-1C2BDB7A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17" y="486916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1C6BCD-5C3C-4CA7-A3D3-A6BD1EA7D683}"/>
              </a:ext>
            </a:extLst>
          </p:cNvPr>
          <p:cNvGrpSpPr/>
          <p:nvPr/>
        </p:nvGrpSpPr>
        <p:grpSpPr>
          <a:xfrm>
            <a:off x="4829638" y="1196752"/>
            <a:ext cx="2154630" cy="260415"/>
            <a:chOff x="3894280" y="907935"/>
            <a:chExt cx="2154630" cy="2604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402C36-EFD4-46FC-847D-C232EA74CC3D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4435338-8245-4C9E-B6B5-25EB9FF2D216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CFCDDC-418A-49BA-A7DB-5EBED8E1D7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A6550B-8D08-4D6F-A2E1-D9B8DD8F94A8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CCD47ED-6287-4A13-A987-43988AAF6D4C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5E038-96B6-4F1B-ABB7-5E2D1D86D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C505861-FA78-4FD8-8FFF-90F8BF85D84C}"/>
                </a:ext>
              </a:extLst>
            </p:cNvPr>
            <p:cNvGrpSpPr/>
            <p:nvPr/>
          </p:nvGrpSpPr>
          <p:grpSpPr>
            <a:xfrm>
              <a:off x="5527636" y="908720"/>
              <a:ext cx="521274" cy="255591"/>
              <a:chOff x="4887332" y="345958"/>
              <a:chExt cx="521274" cy="25559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F89B89-D538-4C42-B5FC-FAAE5422B9E3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B6D0A0-3889-4DD5-843E-858700CE0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ABA03CC-D1B2-4428-B12E-7840612F22EE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3581463-0E5A-4274-A051-69CEA852C551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1D8E4A-4A9C-41D2-9B7E-C9F9ED9EA6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2264828"/>
            <a:ext cx="2772308" cy="230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89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몇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6F7643B-B1CB-4E71-ABE3-EB92DF1E4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3326"/>
              </p:ext>
            </p:extLst>
          </p:nvPr>
        </p:nvGraphicFramePr>
        <p:xfrm>
          <a:off x="555000" y="1574449"/>
          <a:ext cx="384800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345269-DEB9-4773-8587-5111D7696B05}"/>
              </a:ext>
            </a:extLst>
          </p:cNvPr>
          <p:cNvGrpSpPr/>
          <p:nvPr/>
        </p:nvGrpSpPr>
        <p:grpSpPr>
          <a:xfrm>
            <a:off x="4819076" y="1196752"/>
            <a:ext cx="2154630" cy="260415"/>
            <a:chOff x="3894280" y="1412776"/>
            <a:chExt cx="2154630" cy="2604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E1CB41A-0703-4DC8-BF3D-04AC3B3925DD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FB65306-D5C1-40DD-B2E0-F65CD9882776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571CCE-A12E-4148-99F3-3AD2D68F71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AF35F4B-0128-4F57-A7D5-FFB161F11B04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C67EBF5-5C0A-4B45-A6C6-9FEC233D666A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CCB8E6-1F24-4D16-BA88-3E406A2D9D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FF7E041-000E-4F63-AA95-8A82CB6827A2}"/>
                </a:ext>
              </a:extLst>
            </p:cNvPr>
            <p:cNvGrpSpPr/>
            <p:nvPr/>
          </p:nvGrpSpPr>
          <p:grpSpPr>
            <a:xfrm>
              <a:off x="5527636" y="1413561"/>
              <a:ext cx="521274" cy="255591"/>
              <a:chOff x="4887332" y="345958"/>
              <a:chExt cx="521274" cy="25559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810712-F373-4AD8-8FBF-F86B37408B55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EC08C0-D810-4514-A52F-E19A5FE0D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71A2BC-50A3-48E5-A685-5574F3671A07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D2558C0-CA5F-4D7F-B379-25F473B3B517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57E376-A2FD-44E0-89FA-4EC45A2124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402C65-EAB7-4E75-B9D6-40D05B37528E}"/>
              </a:ext>
            </a:extLst>
          </p:cNvPr>
          <p:cNvSpPr/>
          <p:nvPr/>
        </p:nvSpPr>
        <p:spPr bwMode="auto">
          <a:xfrm>
            <a:off x="3165955" y="5050911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45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19E9B583-4B34-4784-82B5-1C2BDB7A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17" y="486916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2264828"/>
            <a:ext cx="2772308" cy="230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7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소수로 어떻게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DFC585-CDB8-4C56-8BA1-F54C00785C57}"/>
              </a:ext>
            </a:extLst>
          </p:cNvPr>
          <p:cNvSpPr txBox="1"/>
          <p:nvPr/>
        </p:nvSpPr>
        <p:spPr>
          <a:xfrm>
            <a:off x="1407918" y="4844479"/>
            <a:ext cx="4596174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0.45 m</a:t>
            </a:r>
            <a:r>
              <a:rPr lang="ko-KR" altLang="en-US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나타낼 수 있을 것 같습니다</a:t>
            </a:r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spc="-100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1F60663-DC13-4BD8-8F8E-59CA86DA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76" y="487871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1273676" y="46311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9E9B583-4B34-4784-82B5-1C2BDB7A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53" y="46655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26A50D8-69A8-4C42-8A88-3B02B6B6AA95}"/>
              </a:ext>
            </a:extLst>
          </p:cNvPr>
          <p:cNvGrpSpPr/>
          <p:nvPr/>
        </p:nvGrpSpPr>
        <p:grpSpPr>
          <a:xfrm>
            <a:off x="4828808" y="1196752"/>
            <a:ext cx="2154630" cy="260415"/>
            <a:chOff x="3894280" y="2060063"/>
            <a:chExt cx="2154630" cy="2604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85B891A-A708-4F17-AE98-1695F5D612EA}"/>
                </a:ext>
              </a:extLst>
            </p:cNvPr>
            <p:cNvGrpSpPr/>
            <p:nvPr/>
          </p:nvGrpSpPr>
          <p:grpSpPr>
            <a:xfrm>
              <a:off x="4438732" y="2060389"/>
              <a:ext cx="521274" cy="258880"/>
              <a:chOff x="3792317" y="345499"/>
              <a:chExt cx="521274" cy="25888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322E12E-DE6D-47D8-B912-59EA35252C4D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EDFA3-3D1B-4118-97FE-71B09A57CA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88BD484-6870-4665-9826-F0D85BC9A739}"/>
                </a:ext>
              </a:extLst>
            </p:cNvPr>
            <p:cNvGrpSpPr/>
            <p:nvPr/>
          </p:nvGrpSpPr>
          <p:grpSpPr>
            <a:xfrm>
              <a:off x="4983184" y="2062057"/>
              <a:ext cx="521274" cy="255591"/>
              <a:chOff x="4338619" y="347167"/>
              <a:chExt cx="521274" cy="25559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4369B2A-EFA1-4A19-A775-CA66085D2699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7FCCEE-1A85-40B3-8D67-837A71EE8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7AAC94E-AD63-4C15-8A16-D037E3304984}"/>
                </a:ext>
              </a:extLst>
            </p:cNvPr>
            <p:cNvGrpSpPr/>
            <p:nvPr/>
          </p:nvGrpSpPr>
          <p:grpSpPr>
            <a:xfrm>
              <a:off x="5527636" y="2060848"/>
              <a:ext cx="521274" cy="255591"/>
              <a:chOff x="4887332" y="345958"/>
              <a:chExt cx="521274" cy="25559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D4E5E7F-5BA8-4EF4-90CA-0C555F833B9D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5EA45F-651A-44A2-8E7B-C8FC1A8C3C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FE4261C-8DA4-4783-8113-B4DA9CCB0876}"/>
                </a:ext>
              </a:extLst>
            </p:cNvPr>
            <p:cNvGrpSpPr/>
            <p:nvPr/>
          </p:nvGrpSpPr>
          <p:grpSpPr>
            <a:xfrm>
              <a:off x="3894280" y="2060063"/>
              <a:ext cx="521274" cy="260415"/>
              <a:chOff x="3240719" y="345173"/>
              <a:chExt cx="521274" cy="26041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4A31B5A-62A2-41C3-8F5E-093621855C7A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490625-3168-44B7-B9AE-9D38074AB1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36" y="2264828"/>
            <a:ext cx="2772308" cy="230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31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919469" y="1945031"/>
            <a:ext cx="6754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0.45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850979" y="1951044"/>
            <a:ext cx="1449233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영 점 사오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17" y="1700808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9EF5F-496E-4A80-A845-19286A9DCF9F}"/>
              </a:ext>
            </a:extLst>
          </p:cNvPr>
          <p:cNvSpPr/>
          <p:nvPr/>
        </p:nvSpPr>
        <p:spPr>
          <a:xfrm>
            <a:off x="65312" y="894492"/>
            <a:ext cx="6918956" cy="692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5827A2-BA5C-4FC6-B69C-F89D4DF43376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D1F39883-5637-4B3D-A310-13C2E91F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BA93507-1AE9-4413-9883-880D61CED58E}"/>
              </a:ext>
            </a:extLst>
          </p:cNvPr>
          <p:cNvSpPr/>
          <p:nvPr/>
        </p:nvSpPr>
        <p:spPr>
          <a:xfrm>
            <a:off x="-17852" y="1516656"/>
            <a:ext cx="593407" cy="344006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16" y="1772816"/>
            <a:ext cx="360000" cy="355000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07722"/>
              </p:ext>
            </p:extLst>
          </p:nvPr>
        </p:nvGraphicFramePr>
        <p:xfrm>
          <a:off x="971600" y="1844824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96852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16571" y="1880828"/>
            <a:ext cx="65956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 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      라 쓰고           라고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35796" y="2974336"/>
            <a:ext cx="1404156" cy="7560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A371E6-6AA5-4FAF-8F12-2676BEDB457A}"/>
              </a:ext>
            </a:extLst>
          </p:cNvPr>
          <p:cNvSpPr txBox="1"/>
          <p:nvPr/>
        </p:nvSpPr>
        <p:spPr>
          <a:xfrm>
            <a:off x="3219953" y="3131443"/>
            <a:ext cx="919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10099"/>
              </p:ext>
            </p:extLst>
          </p:nvPr>
        </p:nvGraphicFramePr>
        <p:xfrm>
          <a:off x="2904856" y="3047328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2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2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탭이벤트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모눈종이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그대로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이미지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다시하기로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34588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08337B-165E-4809-8E99-64868994B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2281"/>
            <a:ext cx="2834844" cy="2834844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1323134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0699C63-5EBE-4D9F-97BD-4C67FEA8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845" y="5065782"/>
            <a:ext cx="1396578" cy="1411635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034E3FE-E398-4963-914F-621310C4254D}"/>
              </a:ext>
            </a:extLst>
          </p:cNvPr>
          <p:cNvGrpSpPr/>
          <p:nvPr/>
        </p:nvGrpSpPr>
        <p:grpSpPr>
          <a:xfrm>
            <a:off x="5889576" y="1181200"/>
            <a:ext cx="1166700" cy="325255"/>
            <a:chOff x="1403648" y="1187807"/>
            <a:chExt cx="1166700" cy="32525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C18060-7AD2-4C8A-BB2F-6357E438C54C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4497DD-1C18-4ED8-A0B2-1C080DFFC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3B0DBE9-8A9D-4010-86AC-4C2547796AAD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78EC89-1978-4285-A34D-188F1C7E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82A9752C-C0E9-4CE2-9739-BE3F05BE6A64}"/>
              </a:ext>
            </a:extLst>
          </p:cNvPr>
          <p:cNvSpPr/>
          <p:nvPr/>
        </p:nvSpPr>
        <p:spPr>
          <a:xfrm>
            <a:off x="5760229" y="1033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5419467" y="334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6" y="3697782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3325641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72D7DD-BB09-42E4-A989-41746DE74294}"/>
              </a:ext>
            </a:extLst>
          </p:cNvPr>
          <p:cNvGrpSpPr/>
          <p:nvPr/>
        </p:nvGrpSpPr>
        <p:grpSpPr>
          <a:xfrm>
            <a:off x="5220072" y="2066864"/>
            <a:ext cx="1623104" cy="246012"/>
            <a:chOff x="5220072" y="1768961"/>
            <a:chExt cx="1623104" cy="246012"/>
          </a:xfrm>
        </p:grpSpPr>
        <p:sp>
          <p:nvSpPr>
            <p:cNvPr id="39" name="모서리가 둥근 직사각형 8">
              <a:extLst>
                <a:ext uri="{FF2B5EF4-FFF2-40B4-BE49-F238E27FC236}">
                  <a16:creationId xmlns:a16="http://schemas.microsoft.com/office/drawing/2014/main" id="{A90D3CB6-FFAA-466C-ADE4-55D937449F9F}"/>
                </a:ext>
              </a:extLst>
            </p:cNvPr>
            <p:cNvSpPr/>
            <p:nvPr/>
          </p:nvSpPr>
          <p:spPr>
            <a:xfrm>
              <a:off x="5220072" y="1768961"/>
              <a:ext cx="1623104" cy="24601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모눈종이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8048C32-A56F-4199-9D50-4455AF561167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4923534" y="19925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7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2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재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034E3FE-E398-4963-914F-621310C4254D}"/>
              </a:ext>
            </a:extLst>
          </p:cNvPr>
          <p:cNvGrpSpPr/>
          <p:nvPr/>
        </p:nvGrpSpPr>
        <p:grpSpPr>
          <a:xfrm>
            <a:off x="5889576" y="1181200"/>
            <a:ext cx="1166700" cy="325255"/>
            <a:chOff x="1403648" y="1187807"/>
            <a:chExt cx="1166700" cy="32525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C18060-7AD2-4C8A-BB2F-6357E438C54C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4497DD-1C18-4ED8-A0B2-1C080DFFC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3B0DBE9-8A9D-4010-86AC-4C2547796AAD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78EC89-1978-4285-A34D-188F1C7E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6" y="3697782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4909145" y="2348880"/>
            <a:ext cx="1918949" cy="106377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flipV="1">
            <a:off x="5756220" y="3412653"/>
            <a:ext cx="90011" cy="204227"/>
          </a:xfrm>
          <a:prstGeom prst="triangl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07260C-16E5-4CC9-8E84-B10930869143}"/>
              </a:ext>
            </a:extLst>
          </p:cNvPr>
          <p:cNvSpPr txBox="1"/>
          <p:nvPr/>
        </p:nvSpPr>
        <p:spPr>
          <a:xfrm>
            <a:off x="4810911" y="2423500"/>
            <a:ext cx="210134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모눈종이에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색칠해 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sp>
        <p:nvSpPr>
          <p:cNvPr id="36" name="직사각형 35"/>
          <p:cNvSpPr>
            <a:spLocks noChangeArrowheads="1"/>
          </p:cNvSpPr>
          <p:nvPr/>
        </p:nvSpPr>
        <p:spPr bwMode="auto">
          <a:xfrm>
            <a:off x="7095334" y="3176972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_203_1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0.37(</a:t>
            </a:r>
            <a:r>
              <a:rPr lang="ko-KR" altLang="en-US" sz="1000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영점 삼칠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색칠해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8" name="타원 37"/>
          <p:cNvSpPr/>
          <p:nvPr/>
        </p:nvSpPr>
        <p:spPr>
          <a:xfrm>
            <a:off x="4760876" y="2115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C08337B-165E-4809-8E99-64868994B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2281"/>
            <a:ext cx="2834844" cy="283484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72D7DD-BB09-42E4-A989-41746DE74294}"/>
              </a:ext>
            </a:extLst>
          </p:cNvPr>
          <p:cNvGrpSpPr/>
          <p:nvPr/>
        </p:nvGrpSpPr>
        <p:grpSpPr>
          <a:xfrm>
            <a:off x="5220072" y="2066864"/>
            <a:ext cx="1623104" cy="246012"/>
            <a:chOff x="5220072" y="1768961"/>
            <a:chExt cx="1623104" cy="246012"/>
          </a:xfrm>
        </p:grpSpPr>
        <p:sp>
          <p:nvSpPr>
            <p:cNvPr id="26" name="모서리가 둥근 직사각형 8">
              <a:extLst>
                <a:ext uri="{FF2B5EF4-FFF2-40B4-BE49-F238E27FC236}">
                  <a16:creationId xmlns:a16="http://schemas.microsoft.com/office/drawing/2014/main" id="{A90D3CB6-FFAA-466C-ADE4-55D937449F9F}"/>
                </a:ext>
              </a:extLst>
            </p:cNvPr>
            <p:cNvSpPr/>
            <p:nvPr/>
          </p:nvSpPr>
          <p:spPr>
            <a:xfrm>
              <a:off x="5220072" y="1768961"/>
              <a:ext cx="1623104" cy="24601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모눈종이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8048C32-A56F-4199-9D50-4455AF561167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20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39625"/>
              </p:ext>
            </p:extLst>
          </p:nvPr>
        </p:nvGraphicFramePr>
        <p:xfrm>
          <a:off x="179388" y="116632"/>
          <a:ext cx="8749098" cy="7003417"/>
        </p:xfrm>
        <a:graphic>
          <a:graphicData uri="http://schemas.openxmlformats.org/drawingml/2006/table">
            <a:tbl>
              <a:tblPr/>
              <a:tblGrid>
                <a:gridCol w="53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3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책꽂이의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길이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45 cm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몇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인지 생각해 보기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1 cm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몇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0.01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쓰고 읽기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219511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45 cm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는 몇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0.45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쓰고 읽기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38832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0.37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600343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25/100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소수로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68025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1.25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쓰고 읽기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82847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5] 2.57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은 얼마만큼의 수인지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210357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6] 1.46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_206_1.html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832181"/>
                  </a:ext>
                </a:extLst>
              </a:tr>
              <a:tr h="454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 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 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40~41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_207_1.html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2922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6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2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0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수직선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 기능 그대로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파란색 화살표와 정답 텍스트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0722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3_1_07_02.svg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72D7DD-BB09-42E4-A989-41746DE74294}"/>
              </a:ext>
            </a:extLst>
          </p:cNvPr>
          <p:cNvGrpSpPr/>
          <p:nvPr/>
        </p:nvGrpSpPr>
        <p:grpSpPr>
          <a:xfrm>
            <a:off x="5220072" y="2154245"/>
            <a:ext cx="1459754" cy="195522"/>
            <a:chOff x="5220072" y="1768961"/>
            <a:chExt cx="1459754" cy="195522"/>
          </a:xfrm>
        </p:grpSpPr>
        <p:sp>
          <p:nvSpPr>
            <p:cNvPr id="56" name="모서리가 둥근 직사각형 8">
              <a:extLst>
                <a:ext uri="{FF2B5EF4-FFF2-40B4-BE49-F238E27FC236}">
                  <a16:creationId xmlns:a16="http://schemas.microsoft.com/office/drawing/2014/main" id="{A90D3CB6-FFAA-466C-ADE4-55D937449F9F}"/>
                </a:ext>
              </a:extLst>
            </p:cNvPr>
            <p:cNvSpPr/>
            <p:nvPr/>
          </p:nvSpPr>
          <p:spPr>
            <a:xfrm>
              <a:off x="5220072" y="1768961"/>
              <a:ext cx="1459754" cy="19552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수직선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8048C32-A56F-4199-9D50-4455AF561167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9E5CB59F-D684-46A1-902B-B5DE7368A1C1}"/>
              </a:ext>
            </a:extLst>
          </p:cNvPr>
          <p:cNvSpPr/>
          <p:nvPr/>
        </p:nvSpPr>
        <p:spPr>
          <a:xfrm>
            <a:off x="5067851" y="19888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-21917" y="25026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38AB62-AAB7-4318-8A3D-F4E8B0124AAA}"/>
              </a:ext>
            </a:extLst>
          </p:cNvPr>
          <p:cNvGrpSpPr/>
          <p:nvPr/>
        </p:nvGrpSpPr>
        <p:grpSpPr>
          <a:xfrm>
            <a:off x="5901845" y="1195865"/>
            <a:ext cx="1155981" cy="320521"/>
            <a:chOff x="1403648" y="1916832"/>
            <a:chExt cx="1155981" cy="3205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596086-C4C1-489C-8124-23EAC5716BE5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1EBB69-A4EE-440E-ADBD-64648ABE6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5D6A8E3-1B7B-4A5C-A4FE-EFBB3741A64D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A305E8-054A-47B7-B260-BC42D1AEB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40395" y="2600908"/>
            <a:ext cx="6419515" cy="18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226" y="2720243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758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284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0.2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8772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298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8105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95936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0.6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2869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0.7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2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04148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28946" y="2720243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6" y="3697782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3919" y="4220422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42" y="5265204"/>
            <a:ext cx="948046" cy="3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4628691" y="52732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58821" y="311628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V="1">
            <a:off x="2791328" y="2785651"/>
            <a:ext cx="0" cy="359374"/>
          </a:xfrm>
          <a:prstGeom prst="straightConnector1">
            <a:avLst/>
          </a:prstGeom>
          <a:noFill/>
          <a:ln w="12700" cap="flat" cmpd="sng" algn="ctr">
            <a:solidFill>
              <a:srgbClr val="00A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E5CB59F-D684-46A1-902B-B5DE7368A1C1}"/>
              </a:ext>
            </a:extLst>
          </p:cNvPr>
          <p:cNvSpPr/>
          <p:nvPr/>
        </p:nvSpPr>
        <p:spPr>
          <a:xfrm>
            <a:off x="2471538" y="28825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42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2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38AB62-AAB7-4318-8A3D-F4E8B0124AAA}"/>
              </a:ext>
            </a:extLst>
          </p:cNvPr>
          <p:cNvGrpSpPr/>
          <p:nvPr/>
        </p:nvGrpSpPr>
        <p:grpSpPr>
          <a:xfrm>
            <a:off x="5901845" y="1195865"/>
            <a:ext cx="1155981" cy="320521"/>
            <a:chOff x="1403648" y="1916832"/>
            <a:chExt cx="1155981" cy="3205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596086-C4C1-489C-8124-23EAC5716BE5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1EBB69-A4EE-440E-ADBD-64648ABE6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5D6A8E3-1B7B-4A5C-A4FE-EFBB3741A64D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A305E8-054A-47B7-B260-BC42D1AEB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6" y="3697782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2979963" y="3889232"/>
            <a:ext cx="1855862" cy="10654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이등변 삼각형 53"/>
          <p:cNvSpPr/>
          <p:nvPr/>
        </p:nvSpPr>
        <p:spPr>
          <a:xfrm rot="5400000" flipH="1">
            <a:off x="4892933" y="4266041"/>
            <a:ext cx="90011" cy="204227"/>
          </a:xfrm>
          <a:prstGeom prst="triangl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7260C-16E5-4CC9-8E84-B10930869143}"/>
              </a:ext>
            </a:extLst>
          </p:cNvPr>
          <p:cNvSpPr txBox="1"/>
          <p:nvPr/>
        </p:nvSpPr>
        <p:spPr>
          <a:xfrm>
            <a:off x="2979963" y="3928412"/>
            <a:ext cx="185586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수직선에는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900" dirty="0" smtClean="0">
                <a:solidFill>
                  <a:srgbClr val="FF0000"/>
                </a:solidFill>
                <a:latin typeface="맑은 고딕"/>
                <a:ea typeface="맑은 고딕"/>
              </a:rPr>
              <a:t>↑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나타내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>
            <a:spLocks noChangeArrowheads="1"/>
          </p:cNvSpPr>
          <p:nvPr/>
        </p:nvSpPr>
        <p:spPr bwMode="auto">
          <a:xfrm>
            <a:off x="7095334" y="3176972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_203_2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수직선에는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0.37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1000" dirty="0" smtClean="0">
                <a:latin typeface="맑은 고딕"/>
                <a:ea typeface="맑은 고딕"/>
              </a:rPr>
              <a:t>↑</a:t>
            </a:r>
            <a:r>
              <a:rPr lang="en-US" altLang="ko-KR" sz="1000" dirty="0" smtClean="0">
                <a:latin typeface="맑은 고딕"/>
                <a:ea typeface="맑은 고딕"/>
              </a:rPr>
              <a:t>(</a:t>
            </a:r>
            <a:r>
              <a:rPr lang="ko-KR" altLang="en-US" sz="1000" dirty="0" smtClean="0">
                <a:solidFill>
                  <a:srgbClr val="00A0FF"/>
                </a:solidFill>
                <a:latin typeface="맑은 고딕"/>
                <a:ea typeface="맑은 고딕"/>
              </a:rPr>
              <a:t>위쪽 화살표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나타내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72D7DD-BB09-42E4-A989-41746DE74294}"/>
              </a:ext>
            </a:extLst>
          </p:cNvPr>
          <p:cNvGrpSpPr/>
          <p:nvPr/>
        </p:nvGrpSpPr>
        <p:grpSpPr>
          <a:xfrm>
            <a:off x="5220072" y="2154245"/>
            <a:ext cx="1459754" cy="195522"/>
            <a:chOff x="5220072" y="1768961"/>
            <a:chExt cx="1459754" cy="195522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A90D3CB6-FFAA-466C-ADE4-55D937449F9F}"/>
                </a:ext>
              </a:extLst>
            </p:cNvPr>
            <p:cNvSpPr/>
            <p:nvPr/>
          </p:nvSpPr>
          <p:spPr>
            <a:xfrm>
              <a:off x="5220072" y="1768961"/>
              <a:ext cx="1459754" cy="19552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수직선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8048C32-A56F-4199-9D50-4455AF561167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40395" y="2600908"/>
            <a:ext cx="6419515" cy="18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84226" y="2720243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758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7284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0.2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8772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3298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8105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95936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0.6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2869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0.7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7462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904148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28946" y="2720243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58821" y="311628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 flipV="1">
            <a:off x="2791328" y="2785651"/>
            <a:ext cx="0" cy="359374"/>
          </a:xfrm>
          <a:prstGeom prst="straightConnector1">
            <a:avLst/>
          </a:prstGeom>
          <a:noFill/>
          <a:ln w="12700" cap="flat" cmpd="sng" algn="ctr">
            <a:solidFill>
              <a:srgbClr val="00A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91404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21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38AB62-AAB7-4318-8A3D-F4E8B0124AAA}"/>
              </a:ext>
            </a:extLst>
          </p:cNvPr>
          <p:cNvGrpSpPr/>
          <p:nvPr/>
        </p:nvGrpSpPr>
        <p:grpSpPr>
          <a:xfrm>
            <a:off x="5901845" y="1195865"/>
            <a:ext cx="1155981" cy="320521"/>
            <a:chOff x="1403648" y="1916832"/>
            <a:chExt cx="1155981" cy="3205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596086-C4C1-489C-8124-23EAC5716BE5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1EBB69-A4EE-440E-ADBD-64648ABE6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5D6A8E3-1B7B-4A5C-A4FE-EFBB3741A64D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A305E8-054A-47B7-B260-BC42D1AEB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6" y="3697782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2979963" y="3889232"/>
            <a:ext cx="1855862" cy="10654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이등변 삼각형 53"/>
          <p:cNvSpPr/>
          <p:nvPr/>
        </p:nvSpPr>
        <p:spPr>
          <a:xfrm rot="5400000" flipH="1">
            <a:off x="4892933" y="4266041"/>
            <a:ext cx="90011" cy="204227"/>
          </a:xfrm>
          <a:prstGeom prst="triangl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7260C-16E5-4CC9-8E84-B10930869143}"/>
              </a:ext>
            </a:extLst>
          </p:cNvPr>
          <p:cNvSpPr txBox="1"/>
          <p:nvPr/>
        </p:nvSpPr>
        <p:spPr>
          <a:xfrm>
            <a:off x="2979963" y="3928412"/>
            <a:ext cx="185586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수직선에는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로 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나타내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2514" y="4309660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42" y="5265204"/>
            <a:ext cx="948046" cy="3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179512" y="4041068"/>
            <a:ext cx="6667165" cy="1224136"/>
            <a:chOff x="192745" y="4049154"/>
            <a:chExt cx="6667165" cy="122413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4211172"/>
              <a:ext cx="6667165" cy="8740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38">
              <a:extLst>
                <a:ext uri="{FF2B5EF4-FFF2-40B4-BE49-F238E27FC236}">
                  <a16:creationId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8478" y="404915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5244" y="4392397"/>
            <a:ext cx="635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수직선의 눈금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칸의 크기는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수직선의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 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 더 간 곳에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↑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나타내면 됩니다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72D7DD-BB09-42E4-A989-41746DE74294}"/>
              </a:ext>
            </a:extLst>
          </p:cNvPr>
          <p:cNvGrpSpPr/>
          <p:nvPr/>
        </p:nvGrpSpPr>
        <p:grpSpPr>
          <a:xfrm>
            <a:off x="5220072" y="2154245"/>
            <a:ext cx="1459754" cy="195522"/>
            <a:chOff x="5220072" y="1768961"/>
            <a:chExt cx="1459754" cy="195522"/>
          </a:xfrm>
        </p:grpSpPr>
        <p:sp>
          <p:nvSpPr>
            <p:cNvPr id="67" name="모서리가 둥근 직사각형 8">
              <a:extLst>
                <a:ext uri="{FF2B5EF4-FFF2-40B4-BE49-F238E27FC236}">
                  <a16:creationId xmlns:a16="http://schemas.microsoft.com/office/drawing/2014/main" id="{A90D3CB6-FFAA-466C-ADE4-55D937449F9F}"/>
                </a:ext>
              </a:extLst>
            </p:cNvPr>
            <p:cNvSpPr/>
            <p:nvPr/>
          </p:nvSpPr>
          <p:spPr>
            <a:xfrm>
              <a:off x="5220072" y="1768961"/>
              <a:ext cx="1459754" cy="19552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수직선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8048C32-A56F-4199-9D50-4455AF561167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40395" y="2600908"/>
            <a:ext cx="6419515" cy="18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84226" y="2720243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758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7284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0.2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8772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32982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81054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95936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0.6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2869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0.7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74621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04148" y="2720243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28946" y="2720243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00" y="2792251"/>
            <a:ext cx="153621" cy="31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2458821" y="311628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0.37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51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과              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94450"/>
              </p:ext>
            </p:extLst>
          </p:nvPr>
        </p:nvGraphicFramePr>
        <p:xfrm>
          <a:off x="622804" y="872716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331A424-50A9-4571-9260-E73EA76E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567736"/>
              </p:ext>
            </p:extLst>
          </p:nvPr>
        </p:nvGraphicFramePr>
        <p:xfrm>
          <a:off x="622804" y="1585883"/>
          <a:ext cx="396000" cy="593031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FA33E1-2F46-42D8-9BCB-6CB49B8122CB}"/>
              </a:ext>
            </a:extLst>
          </p:cNvPr>
          <p:cNvGrpSpPr/>
          <p:nvPr/>
        </p:nvGrpSpPr>
        <p:grpSpPr>
          <a:xfrm>
            <a:off x="1848161" y="1566043"/>
            <a:ext cx="702852" cy="814216"/>
            <a:chOff x="1218481" y="404664"/>
            <a:chExt cx="702852" cy="8142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A74DF6E-2F85-4388-98FC-AAB7814945A7}"/>
                </a:ext>
              </a:extLst>
            </p:cNvPr>
            <p:cNvGrpSpPr/>
            <p:nvPr/>
          </p:nvGrpSpPr>
          <p:grpSpPr>
            <a:xfrm>
              <a:off x="1218481" y="450678"/>
              <a:ext cx="702852" cy="707886"/>
              <a:chOff x="296632" y="645477"/>
              <a:chExt cx="702852" cy="70788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31B1F2A-D29D-4305-8879-48A7E631CEA7}"/>
                  </a:ext>
                </a:extLst>
              </p:cNvPr>
              <p:cNvSpPr txBox="1"/>
              <p:nvPr/>
            </p:nvSpPr>
            <p:spPr>
              <a:xfrm>
                <a:off x="433208" y="645477"/>
                <a:ext cx="4680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ko-KR" altLang="en-US" sz="2000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46C43E0-11C1-480F-A423-8039E4D426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6632" y="1000856"/>
                <a:ext cx="702852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52FBEF-4B1C-4DEA-8AFE-237F873D5AEF}"/>
                </a:ext>
              </a:extLst>
            </p:cNvPr>
            <p:cNvSpPr/>
            <p:nvPr/>
          </p:nvSpPr>
          <p:spPr bwMode="auto">
            <a:xfrm>
              <a:off x="1242020" y="870448"/>
              <a:ext cx="658486" cy="348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5FEDB1-418C-4442-8412-22D11DDE161E}"/>
                </a:ext>
              </a:extLst>
            </p:cNvPr>
            <p:cNvSpPr/>
            <p:nvPr/>
          </p:nvSpPr>
          <p:spPr bwMode="auto">
            <a:xfrm>
              <a:off x="1314028" y="404664"/>
              <a:ext cx="507272" cy="348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FCCA65E-728E-42F6-A5BF-7480464A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789" y="1376772"/>
            <a:ext cx="360000" cy="355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5A706B1-5D94-4878-8B8D-3EB508A8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781" y="2223456"/>
            <a:ext cx="360000" cy="35500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5B0959-8C0E-4AF3-B3E9-99BB9C3BC932}"/>
              </a:ext>
            </a:extLst>
          </p:cNvPr>
          <p:cNvGrpSpPr/>
          <p:nvPr/>
        </p:nvGrpSpPr>
        <p:grpSpPr>
          <a:xfrm>
            <a:off x="5328084" y="1124744"/>
            <a:ext cx="1764824" cy="325902"/>
            <a:chOff x="5312893" y="1183444"/>
            <a:chExt cx="1764824" cy="32590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EB11FD9-CE96-43BD-82CA-1E5E14A611F4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ED8100-63A6-4C9E-B4EF-C0433BE09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553CD50-7634-41DC-8E9D-E00D837FC2A0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07DE30A-3FBB-4D0D-9496-88893D408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DFD5813-E59F-4F53-B64D-503AAC817265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C6E467-FF3A-4CE4-9C91-94D5E9221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5219444" y="997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0" y="16946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12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소수로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331A424-50A9-4571-9260-E73EA76E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3630"/>
              </p:ext>
            </p:extLst>
          </p:nvPr>
        </p:nvGraphicFramePr>
        <p:xfrm>
          <a:off x="467544" y="1585883"/>
          <a:ext cx="384800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38524B-01B9-4C8F-80EC-307F857A8795}"/>
              </a:ext>
            </a:extLst>
          </p:cNvPr>
          <p:cNvSpPr/>
          <p:nvPr/>
        </p:nvSpPr>
        <p:spPr bwMode="auto">
          <a:xfrm>
            <a:off x="2877923" y="2391274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0.25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448F4D4F-1F7C-4125-8B1D-D980FA80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85" y="22095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89EE84-C526-4450-A1DC-FF03AEE688D7}"/>
              </a:ext>
            </a:extLst>
          </p:cNvPr>
          <p:cNvGrpSpPr/>
          <p:nvPr/>
        </p:nvGrpSpPr>
        <p:grpSpPr>
          <a:xfrm>
            <a:off x="5333309" y="1140798"/>
            <a:ext cx="1764824" cy="325902"/>
            <a:chOff x="5331563" y="1950970"/>
            <a:chExt cx="1764824" cy="32590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990145E-5E18-4358-A486-BFA9731B4C0E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BA1F51-A456-49F2-9009-9345B0CC2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E757A2C-C61E-4933-A2C4-3EBDC0EEE339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83447A-549E-4E00-B100-5D46DB9BB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8672F85-A5B8-4D29-BC74-CADE6F3D0710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5CB54E-4B56-4F61-9E70-9AA6CA90A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23822"/>
              </p:ext>
            </p:extLst>
          </p:nvPr>
        </p:nvGraphicFramePr>
        <p:xfrm>
          <a:off x="622804" y="872716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041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소수로 어떻게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331A424-50A9-4571-9260-E73EA76E9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53653"/>
              </p:ext>
            </p:extLst>
          </p:nvPr>
        </p:nvGraphicFramePr>
        <p:xfrm>
          <a:off x="622804" y="1585883"/>
          <a:ext cx="384800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3D68670-6E51-43CE-9240-8B67A4DC59A0}"/>
              </a:ext>
            </a:extLst>
          </p:cNvPr>
          <p:cNvSpPr txBox="1"/>
          <p:nvPr/>
        </p:nvSpPr>
        <p:spPr>
          <a:xfrm>
            <a:off x="1263902" y="2240868"/>
            <a:ext cx="4596174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1.25</a:t>
            </a:r>
            <a:r>
              <a:rPr lang="ko-KR" altLang="en-US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나타낼 수 있을 것 같습니다</a:t>
            </a:r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spc="-100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81BA7AD-072D-46D9-B0EE-ADC6553F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0" y="227510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378D9B7-D472-46AB-9741-43FE8BA93764}"/>
              </a:ext>
            </a:extLst>
          </p:cNvPr>
          <p:cNvSpPr/>
          <p:nvPr/>
        </p:nvSpPr>
        <p:spPr>
          <a:xfrm>
            <a:off x="951384" y="2287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264AAD3E-BEA4-4AA5-9DB7-C1577A585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7" y="206191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B9A0FF-5FC0-4004-AD03-2B25E6BF15C3}"/>
              </a:ext>
            </a:extLst>
          </p:cNvPr>
          <p:cNvGrpSpPr/>
          <p:nvPr/>
        </p:nvGrpSpPr>
        <p:grpSpPr>
          <a:xfrm>
            <a:off x="5346877" y="1124744"/>
            <a:ext cx="1764824" cy="325902"/>
            <a:chOff x="5332884" y="2743058"/>
            <a:chExt cx="1764824" cy="32590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C024570-3C9E-4E92-B794-68D77A350F3A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ECBA02-D5AB-48D8-A18D-7D11506F2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B86BFD2-5810-41C3-9EF9-C607B9D4312E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792D86-82C7-4612-BA6D-2FF8009B1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B74DF3-B784-478F-B634-BCD32B994CE1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7D391-5597-4AD8-947E-459F07BEB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23822"/>
              </p:ext>
            </p:extLst>
          </p:nvPr>
        </p:nvGraphicFramePr>
        <p:xfrm>
          <a:off x="622804" y="872716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17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632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저작물 이벤트 그대로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app\resource\contents\lesson03\ops\3\3_1_09.html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왼쪽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클릭 유도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왼쪽 이벤트 이후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오른쪽에 손가락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각각의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클릭 유도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아래로 흔들리는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하단 이미지 순차적으로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왼쪽 이벤트 이후 오른쪽에 손가락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 나타날 때 색상 박스도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996467" y="1992779"/>
            <a:ext cx="6754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1.25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766683" y="1993653"/>
            <a:ext cx="1317485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점 </a:t>
            </a:r>
            <a:r>
              <a:rPr lang="ko-KR" altLang="en-US" sz="19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이오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04" y="1768643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79826" y="53045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#9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9EF5F-496E-4A80-A845-19286A9DCF9F}"/>
              </a:ext>
            </a:extLst>
          </p:cNvPr>
          <p:cNvSpPr/>
          <p:nvPr/>
        </p:nvSpPr>
        <p:spPr>
          <a:xfrm>
            <a:off x="65312" y="894492"/>
            <a:ext cx="6918956" cy="692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76" y="1768643"/>
            <a:ext cx="360000" cy="355000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762D4A5-9726-4CBA-85CC-F65B9AF0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386C8A-DB53-4B3F-898C-18F6C54F40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53062"/>
          <a:stretch/>
        </p:blipFill>
        <p:spPr>
          <a:xfrm>
            <a:off x="3945950" y="2730768"/>
            <a:ext cx="1454142" cy="14426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375C5F8-EAAA-45FF-95E7-3D166B0F4A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0"/>
          <a:stretch/>
        </p:blipFill>
        <p:spPr>
          <a:xfrm>
            <a:off x="5472100" y="2730767"/>
            <a:ext cx="1454142" cy="144263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A2E9AC9-BFED-4A5A-AB32-595632B6DA47}"/>
              </a:ext>
            </a:extLst>
          </p:cNvPr>
          <p:cNvGrpSpPr/>
          <p:nvPr/>
        </p:nvGrpSpPr>
        <p:grpSpPr>
          <a:xfrm>
            <a:off x="907573" y="2730767"/>
            <a:ext cx="2980351" cy="2714929"/>
            <a:chOff x="655545" y="2708920"/>
            <a:chExt cx="2980351" cy="27149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56B0CE-F5D5-4D94-8CAD-0E783A162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45" y="2730768"/>
              <a:ext cx="2953069" cy="26930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3EC3EE-0E2B-4F84-B21C-C3C25D5EFF83}"/>
                </a:ext>
              </a:extLst>
            </p:cNvPr>
            <p:cNvSpPr txBox="1"/>
            <p:nvPr/>
          </p:nvSpPr>
          <p:spPr>
            <a:xfrm>
              <a:off x="763557" y="2822378"/>
              <a:ext cx="703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412770-F9EE-4D1A-A752-933C227A6DD1}"/>
                </a:ext>
              </a:extLst>
            </p:cNvPr>
            <p:cNvSpPr txBox="1"/>
            <p:nvPr/>
          </p:nvSpPr>
          <p:spPr>
            <a:xfrm>
              <a:off x="2112430" y="2708920"/>
              <a:ext cx="7033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소수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첫째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D57781-6F79-4EEA-B652-8D3447B84FCF}"/>
                </a:ext>
              </a:extLst>
            </p:cNvPr>
            <p:cNvSpPr txBox="1"/>
            <p:nvPr/>
          </p:nvSpPr>
          <p:spPr>
            <a:xfrm>
              <a:off x="2932541" y="2708920"/>
              <a:ext cx="7033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둘째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A6F465-77AC-49AC-AE82-745554AB958B}"/>
              </a:ext>
            </a:extLst>
          </p:cNvPr>
          <p:cNvSpPr/>
          <p:nvPr/>
        </p:nvSpPr>
        <p:spPr>
          <a:xfrm>
            <a:off x="1147221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3183F7-92AE-4803-B7CC-41B628E8635D}"/>
              </a:ext>
            </a:extLst>
          </p:cNvPr>
          <p:cNvSpPr/>
          <p:nvPr/>
        </p:nvSpPr>
        <p:spPr>
          <a:xfrm>
            <a:off x="2465393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AF476A-1870-460C-9694-835503173CB9}"/>
              </a:ext>
            </a:extLst>
          </p:cNvPr>
          <p:cNvSpPr/>
          <p:nvPr/>
        </p:nvSpPr>
        <p:spPr>
          <a:xfrm>
            <a:off x="3226307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D7E412-0762-4898-B639-FA980E1E912C}"/>
              </a:ext>
            </a:extLst>
          </p:cNvPr>
          <p:cNvSpPr/>
          <p:nvPr/>
        </p:nvSpPr>
        <p:spPr>
          <a:xfrm>
            <a:off x="1147221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5982F73-7B6A-4ABD-BCF6-66D227F38067}"/>
              </a:ext>
            </a:extLst>
          </p:cNvPr>
          <p:cNvSpPr/>
          <p:nvPr/>
        </p:nvSpPr>
        <p:spPr>
          <a:xfrm>
            <a:off x="2465393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8D8203-24D1-4BAD-8CD9-D7889A55610F}"/>
              </a:ext>
            </a:extLst>
          </p:cNvPr>
          <p:cNvSpPr/>
          <p:nvPr/>
        </p:nvSpPr>
        <p:spPr>
          <a:xfrm>
            <a:off x="3226307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31F7F1-4D8D-4CB2-9715-DE64CA4BB4BD}"/>
              </a:ext>
            </a:extLst>
          </p:cNvPr>
          <p:cNvSpPr/>
          <p:nvPr/>
        </p:nvSpPr>
        <p:spPr>
          <a:xfrm>
            <a:off x="1147221" y="4772305"/>
            <a:ext cx="349521" cy="264947"/>
          </a:xfrm>
          <a:prstGeom prst="rect">
            <a:avLst/>
          </a:prstGeom>
          <a:solidFill>
            <a:srgbClr val="C0DEF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950D9C-4EC1-4CC7-A406-2BADB7783D8E}"/>
              </a:ext>
            </a:extLst>
          </p:cNvPr>
          <p:cNvSpPr/>
          <p:nvPr/>
        </p:nvSpPr>
        <p:spPr>
          <a:xfrm>
            <a:off x="2465393" y="4772305"/>
            <a:ext cx="349521" cy="264947"/>
          </a:xfrm>
          <a:prstGeom prst="rect">
            <a:avLst/>
          </a:prstGeom>
          <a:solidFill>
            <a:srgbClr val="C3DF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DB82A7-BECA-44CF-A112-65EAE3B256D9}"/>
              </a:ext>
            </a:extLst>
          </p:cNvPr>
          <p:cNvSpPr/>
          <p:nvPr/>
        </p:nvSpPr>
        <p:spPr>
          <a:xfrm>
            <a:off x="1147221" y="4406299"/>
            <a:ext cx="349521" cy="264947"/>
          </a:xfrm>
          <a:prstGeom prst="rect">
            <a:avLst/>
          </a:prstGeom>
          <a:solidFill>
            <a:srgbClr val="E4A9B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09AAD-D99C-4A2D-BC45-0E8BA7A121C2}"/>
              </a:ext>
            </a:extLst>
          </p:cNvPr>
          <p:cNvSpPr txBox="1"/>
          <p:nvPr/>
        </p:nvSpPr>
        <p:spPr>
          <a:xfrm>
            <a:off x="1179423" y="3465004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6D0C6A-3BDB-4CC3-843C-1D56E136D149}"/>
              </a:ext>
            </a:extLst>
          </p:cNvPr>
          <p:cNvSpPr txBox="1"/>
          <p:nvPr/>
        </p:nvSpPr>
        <p:spPr>
          <a:xfrm>
            <a:off x="2502500" y="3465004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76F1C4-109A-4888-8653-F3F54CD5CD6C}"/>
              </a:ext>
            </a:extLst>
          </p:cNvPr>
          <p:cNvSpPr txBox="1"/>
          <p:nvPr/>
        </p:nvSpPr>
        <p:spPr>
          <a:xfrm>
            <a:off x="3340413" y="3465004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1384C4-C63D-475E-8ABC-3D45BF591A75}"/>
              </a:ext>
            </a:extLst>
          </p:cNvPr>
          <p:cNvSpPr txBox="1"/>
          <p:nvPr/>
        </p:nvSpPr>
        <p:spPr>
          <a:xfrm>
            <a:off x="1179423" y="430820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FFCA5F-E875-454A-BB20-F2B800D1945A}"/>
              </a:ext>
            </a:extLst>
          </p:cNvPr>
          <p:cNvSpPr txBox="1"/>
          <p:nvPr/>
        </p:nvSpPr>
        <p:spPr>
          <a:xfrm>
            <a:off x="1179423" y="4702951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1DD4173-A638-4868-A493-3039ED62AFA3}"/>
              </a:ext>
            </a:extLst>
          </p:cNvPr>
          <p:cNvSpPr txBox="1"/>
          <p:nvPr/>
        </p:nvSpPr>
        <p:spPr>
          <a:xfrm>
            <a:off x="2499653" y="4702951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A0D83A6-AE18-48F2-AB48-FBF692BBECE2}"/>
              </a:ext>
            </a:extLst>
          </p:cNvPr>
          <p:cNvSpPr txBox="1"/>
          <p:nvPr/>
        </p:nvSpPr>
        <p:spPr>
          <a:xfrm>
            <a:off x="3340413" y="5016546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981AE5-D478-4892-99B5-61DA594B7548}"/>
              </a:ext>
            </a:extLst>
          </p:cNvPr>
          <p:cNvSpPr txBox="1"/>
          <p:nvPr/>
        </p:nvSpPr>
        <p:spPr>
          <a:xfrm>
            <a:off x="1179423" y="5084245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6B4543-03FE-4E86-A785-F7CACC902682}"/>
              </a:ext>
            </a:extLst>
          </p:cNvPr>
          <p:cNvSpPr txBox="1"/>
          <p:nvPr/>
        </p:nvSpPr>
        <p:spPr>
          <a:xfrm>
            <a:off x="2514212" y="5084245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4048"/>
              </p:ext>
            </p:extLst>
          </p:nvPr>
        </p:nvGraphicFramePr>
        <p:xfrm>
          <a:off x="622804" y="872716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96852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1405"/>
              </p:ext>
            </p:extLst>
          </p:nvPr>
        </p:nvGraphicFramePr>
        <p:xfrm>
          <a:off x="1115660" y="1844824"/>
          <a:ext cx="396000" cy="593031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3528" y="1880828"/>
            <a:ext cx="639985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소수로        라 쓰고            라고            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9518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3_1_09_01.svg ~ 3_1_09_05.svg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89042" y="3465004"/>
            <a:ext cx="474546" cy="369016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94074" y="3449299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1.25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159783" y="4350104"/>
            <a:ext cx="2567315" cy="9265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2C64F0-FC37-443B-8F6F-B3654A9E02A1}"/>
              </a:ext>
            </a:extLst>
          </p:cNvPr>
          <p:cNvSpPr txBox="1"/>
          <p:nvPr/>
        </p:nvSpPr>
        <p:spPr>
          <a:xfrm>
            <a:off x="4159783" y="4350104"/>
            <a:ext cx="28604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1.25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0.1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32460" y="17686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3421848" y="1734776"/>
            <a:ext cx="525335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4" y="3246917"/>
            <a:ext cx="366400" cy="490976"/>
          </a:xfrm>
          <a:prstGeom prst="rect">
            <a:avLst/>
          </a:prstGeom>
        </p:spPr>
      </p:pic>
      <p:pic>
        <p:nvPicPr>
          <p:cNvPr id="73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28821" y="3919079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타원 7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528058" y="30863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1975361" y="38497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21" y="3209288"/>
            <a:ext cx="366400" cy="49097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97" y="3183512"/>
            <a:ext cx="366400" cy="49097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86" y="4631804"/>
            <a:ext cx="366400" cy="490976"/>
          </a:xfrm>
          <a:prstGeom prst="rect">
            <a:avLst/>
          </a:prstGeom>
        </p:spPr>
      </p:pic>
      <p:sp>
        <p:nvSpPr>
          <p:cNvPr id="88" name="타원 87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5118405" y="47232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#8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50608" y="2564904"/>
            <a:ext cx="3156521" cy="27117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3782695" y="23718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78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2.57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일의 자리 숫자이고               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5B0959-8C0E-4AF3-B3E9-99BB9C3BC932}"/>
              </a:ext>
            </a:extLst>
          </p:cNvPr>
          <p:cNvGrpSpPr/>
          <p:nvPr/>
        </p:nvGrpSpPr>
        <p:grpSpPr>
          <a:xfrm>
            <a:off x="5328084" y="1124744"/>
            <a:ext cx="1764824" cy="325902"/>
            <a:chOff x="5312893" y="1183444"/>
            <a:chExt cx="1764824" cy="32590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EB11FD9-CE96-43BD-82CA-1E5E14A611F4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ED8100-63A6-4C9E-B4EF-C0433BE09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553CD50-7634-41DC-8E9D-E00D837FC2A0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07DE30A-3FBB-4D0D-9496-88893D408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DFD5813-E59F-4F53-B64D-503AAC817265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C6E467-FF3A-4CE4-9C91-94D5E9221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2919622" y="1730274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15485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5168783" y="10338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082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2.57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소수 첫째 자리 숫자이고              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3410249" y="1716262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14" y="15227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55D304-FF28-459E-A90E-1023C551ABAC}"/>
              </a:ext>
            </a:extLst>
          </p:cNvPr>
          <p:cNvGrpSpPr/>
          <p:nvPr/>
        </p:nvGrpSpPr>
        <p:grpSpPr>
          <a:xfrm>
            <a:off x="5333309" y="1140798"/>
            <a:ext cx="1764824" cy="325902"/>
            <a:chOff x="5331563" y="1950970"/>
            <a:chExt cx="1764824" cy="3259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BE73696-F66E-4075-94BD-CC3ADFAB7B24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EFB35-BCA9-4E6C-96B4-B56791388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5114E6-A802-4B03-A764-D0B91FA4A206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E7A4BD-9F1B-49CC-88A0-3DC878C4C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F312DD-1958-407E-9BA0-C03413162529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82554D-A2B4-43D5-909C-5045F761D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5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2.57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둘째 자리 숫자이고              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3410249" y="1716262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0.07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14" y="15227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FDE908-6421-447B-9A13-F473A8F9F254}"/>
              </a:ext>
            </a:extLst>
          </p:cNvPr>
          <p:cNvGrpSpPr/>
          <p:nvPr/>
        </p:nvGrpSpPr>
        <p:grpSpPr>
          <a:xfrm>
            <a:off x="5346877" y="1124744"/>
            <a:ext cx="1764824" cy="325902"/>
            <a:chOff x="5332884" y="2743058"/>
            <a:chExt cx="1764824" cy="32590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886BE9-C781-47E8-8147-28301CFBB8AF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D86990-976C-4BBB-BB4E-6FEE699C0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FE97BB-F1AC-43D6-B81B-5F1BD4751383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0D5462-D5B1-4EB0-9491-FC5D7C2E9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1D9DF31-0F08-49B7-8D04-643E82CAF1BE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52A758-664B-45D6-A0D1-047BFAE03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52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856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초등 수학\3_002_2015개정\수학 4-2 지도서\app\resource\contents\lesson03\ops\3\media\mp4\3_1_1_an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" y="891468"/>
            <a:ext cx="6912769" cy="47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1751" y="869056"/>
            <a:ext cx="6924993" cy="4756187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30665" y="2395627"/>
            <a:ext cx="3435394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책꽂이의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395827" y="3457745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3505766" y="3565757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1.46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모눈종이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 기능 그대로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초등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app\resource\contents\lesson03\ops\3\3_1_11.html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50638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_206_1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장의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EBDB05-1632-46B6-A234-3D4EADE3D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3" y="2560755"/>
            <a:ext cx="4844130" cy="225308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F27B066-DA49-49B8-BDDB-680BF83CEFBB}"/>
              </a:ext>
            </a:extLst>
          </p:cNvPr>
          <p:cNvGrpSpPr/>
          <p:nvPr/>
        </p:nvGrpSpPr>
        <p:grpSpPr>
          <a:xfrm>
            <a:off x="5220072" y="2080914"/>
            <a:ext cx="1623104" cy="246012"/>
            <a:chOff x="5220072" y="1768961"/>
            <a:chExt cx="1623104" cy="246012"/>
          </a:xfrm>
        </p:grpSpPr>
        <p:sp>
          <p:nvSpPr>
            <p:cNvPr id="31" name="모서리가 둥근 직사각형 8">
              <a:extLst>
                <a:ext uri="{FF2B5EF4-FFF2-40B4-BE49-F238E27FC236}">
                  <a16:creationId xmlns:a16="http://schemas.microsoft.com/office/drawing/2014/main" id="{823D1E4A-9162-4C5B-898D-5F930217EBB0}"/>
                </a:ext>
              </a:extLst>
            </p:cNvPr>
            <p:cNvSpPr/>
            <p:nvPr/>
          </p:nvSpPr>
          <p:spPr>
            <a:xfrm>
              <a:off x="5220072" y="1768961"/>
              <a:ext cx="1623104" cy="24601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모눈종이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B01E92D-E876-4DE1-B80F-DF8324D71F25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80A194-04E2-47F5-9836-0AD284912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08" y="4397109"/>
            <a:ext cx="1826102" cy="832091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F49E7FBC-6549-4022-B638-A0E207223232}"/>
              </a:ext>
            </a:extLst>
          </p:cNvPr>
          <p:cNvSpPr/>
          <p:nvPr/>
        </p:nvSpPr>
        <p:spPr>
          <a:xfrm>
            <a:off x="5115083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E6916DE-6CA9-4DF4-AC5F-6ECDAF876285}"/>
              </a:ext>
            </a:extLst>
          </p:cNvPr>
          <p:cNvSpPr/>
          <p:nvPr/>
        </p:nvSpPr>
        <p:spPr>
          <a:xfrm>
            <a:off x="1123918" y="2384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9610C9-F4B4-4E9A-AE8C-8A7BE3890C38}"/>
              </a:ext>
            </a:extLst>
          </p:cNvPr>
          <p:cNvGrpSpPr/>
          <p:nvPr/>
        </p:nvGrpSpPr>
        <p:grpSpPr>
          <a:xfrm>
            <a:off x="5889576" y="1159529"/>
            <a:ext cx="1166700" cy="325255"/>
            <a:chOff x="1403648" y="1187807"/>
            <a:chExt cx="1166700" cy="3252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2777EF-F524-4B9F-9DE9-4806C2A9BA0B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6ED2AA-7A23-43D6-8DE7-5790C0CA7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811097-5C48-40D0-B04C-254A8ABAABA0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0F180-5983-46A7-A950-34FCA9713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5713721" y="962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16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1.46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2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바로 아래 이미지만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app\resource\contents\lesson03\ops\3\3_1_11.html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노란색 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깜빡거리기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원 모두 사라지면서 화살표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전체 이미지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7676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3_1_11_01.svg ~ 3_1_11_05.svg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_206_1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5592137" y="52789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35E58F-BC31-4AE3-8982-7812A010897D}"/>
              </a:ext>
            </a:extLst>
          </p:cNvPr>
          <p:cNvGrpSpPr/>
          <p:nvPr/>
        </p:nvGrpSpPr>
        <p:grpSpPr>
          <a:xfrm>
            <a:off x="179512" y="1902570"/>
            <a:ext cx="5045324" cy="2732315"/>
            <a:chOff x="82996" y="1772816"/>
            <a:chExt cx="6776914" cy="3492388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AC2DEB5-93AD-4330-9D14-4797D017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50000"/>
            <a:stretch/>
          </p:blipFill>
          <p:spPr>
            <a:xfrm>
              <a:off x="82996" y="3455554"/>
              <a:ext cx="6776914" cy="180965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DC86411-2137-4F3C-8696-9D918A18E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682"/>
            <a:stretch/>
          </p:blipFill>
          <p:spPr>
            <a:xfrm>
              <a:off x="135326" y="1772816"/>
              <a:ext cx="6704926" cy="2410576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874A7DE-D5EE-4CA1-8CC4-2138C619D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 b="72447"/>
            <a:stretch/>
          </p:blipFill>
          <p:spPr>
            <a:xfrm>
              <a:off x="115384" y="1916832"/>
              <a:ext cx="6744526" cy="992465"/>
            </a:xfrm>
            <a:prstGeom prst="rect">
              <a:avLst/>
            </a:prstGeom>
          </p:spPr>
        </p:pic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D778FEE8-2D17-4EE0-99B5-8B528F54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72" y="208552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44330A47-873A-4819-8CCF-A0E8C1C1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56" y="305432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465996C2-ACA3-4171-8D0E-94E3E44DF6ED}"/>
              </a:ext>
            </a:extLst>
          </p:cNvPr>
          <p:cNvSpPr/>
          <p:nvPr/>
        </p:nvSpPr>
        <p:spPr>
          <a:xfrm>
            <a:off x="250437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45478A3-6BD9-4BD2-AFE5-37025990AAB3}"/>
              </a:ext>
            </a:extLst>
          </p:cNvPr>
          <p:cNvSpPr/>
          <p:nvPr/>
        </p:nvSpPr>
        <p:spPr>
          <a:xfrm>
            <a:off x="711372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0809CEF-05E8-4C45-ACDF-9CAC7CD62398}"/>
              </a:ext>
            </a:extLst>
          </p:cNvPr>
          <p:cNvSpPr/>
          <p:nvPr/>
        </p:nvSpPr>
        <p:spPr>
          <a:xfrm>
            <a:off x="119261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48CB868-6265-4B69-A7B5-51F8F8123D9D}"/>
              </a:ext>
            </a:extLst>
          </p:cNvPr>
          <p:cNvSpPr/>
          <p:nvPr/>
        </p:nvSpPr>
        <p:spPr>
          <a:xfrm>
            <a:off x="165354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6B80DFA-243A-458C-8CF3-9494C6483D0A}"/>
              </a:ext>
            </a:extLst>
          </p:cNvPr>
          <p:cNvSpPr/>
          <p:nvPr/>
        </p:nvSpPr>
        <p:spPr>
          <a:xfrm>
            <a:off x="212525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633F07-6B94-4610-AFF1-2A1012B705BD}"/>
              </a:ext>
            </a:extLst>
          </p:cNvPr>
          <p:cNvSpPr/>
          <p:nvPr/>
        </p:nvSpPr>
        <p:spPr>
          <a:xfrm>
            <a:off x="258618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2D0E5F1-6C90-44D5-A458-E4F4C8E83596}"/>
              </a:ext>
            </a:extLst>
          </p:cNvPr>
          <p:cNvSpPr/>
          <p:nvPr/>
        </p:nvSpPr>
        <p:spPr>
          <a:xfrm>
            <a:off x="3054028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4B8784-B595-4E28-A47F-099093FF86C1}"/>
              </a:ext>
            </a:extLst>
          </p:cNvPr>
          <p:cNvSpPr/>
          <p:nvPr/>
        </p:nvSpPr>
        <p:spPr>
          <a:xfrm>
            <a:off x="3514963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8400EC7-B549-4BBB-B5BB-8115271422E8}"/>
              </a:ext>
            </a:extLst>
          </p:cNvPr>
          <p:cNvSpPr/>
          <p:nvPr/>
        </p:nvSpPr>
        <p:spPr>
          <a:xfrm>
            <a:off x="398744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E308BDF-F249-490A-9920-FB5D2E8CECC2}"/>
              </a:ext>
            </a:extLst>
          </p:cNvPr>
          <p:cNvSpPr/>
          <p:nvPr/>
        </p:nvSpPr>
        <p:spPr>
          <a:xfrm>
            <a:off x="444837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F969EC-C0D4-44BA-BC57-60DD755B2808}"/>
              </a:ext>
            </a:extLst>
          </p:cNvPr>
          <p:cNvSpPr/>
          <p:nvPr/>
        </p:nvSpPr>
        <p:spPr>
          <a:xfrm>
            <a:off x="4915920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>
            <a:extLst>
              <a:ext uri="{FF2B5EF4-FFF2-40B4-BE49-F238E27FC236}">
                <a16:creationId xmlns:a16="http://schemas.microsoft.com/office/drawing/2014/main" id="{48A79CE2-E1EE-491B-824F-6286D659F7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3003" y="4363288"/>
            <a:ext cx="112813" cy="230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22045E-F28B-4E1D-9AC7-F8D235FECB0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079"/>
          <a:stretch/>
        </p:blipFill>
        <p:spPr>
          <a:xfrm>
            <a:off x="7081349" y="5265204"/>
            <a:ext cx="1844763" cy="927664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665A7E5A-691F-405C-B914-4D9AFB1722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7604" y="2387752"/>
            <a:ext cx="112813" cy="230753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847D227A-6497-4FF5-9160-F6BC1211D6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3373" y="3323375"/>
            <a:ext cx="112813" cy="230753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DED9CE2E-AA02-4ABD-B528-E1AB80A3E261}"/>
              </a:ext>
            </a:extLst>
          </p:cNvPr>
          <p:cNvGrpSpPr/>
          <p:nvPr/>
        </p:nvGrpSpPr>
        <p:grpSpPr>
          <a:xfrm>
            <a:off x="5895232" y="1129314"/>
            <a:ext cx="1155981" cy="320521"/>
            <a:chOff x="1403648" y="1916832"/>
            <a:chExt cx="1155981" cy="32052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31DD6B-4337-4550-AD8C-C669879CB495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318FDA-A751-4983-89E1-57C1B2C1D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256CD9-0C31-4D0A-BAF3-8BF2F0622C75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0402BB-A205-4040-8652-CD3499494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1665357" y="21113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54" y="3738157"/>
            <a:ext cx="1457277" cy="142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3054028" y="29799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286761" y="33836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92504" y="38257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8134" y="3392768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655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1.46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_206_1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35E58F-BC31-4AE3-8982-7812A010897D}"/>
              </a:ext>
            </a:extLst>
          </p:cNvPr>
          <p:cNvGrpSpPr/>
          <p:nvPr/>
        </p:nvGrpSpPr>
        <p:grpSpPr>
          <a:xfrm>
            <a:off x="179512" y="1902570"/>
            <a:ext cx="5045324" cy="2732315"/>
            <a:chOff x="82996" y="1772816"/>
            <a:chExt cx="6776914" cy="3492388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AC2DEB5-93AD-4330-9D14-4797D0176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50000"/>
            <a:stretch/>
          </p:blipFill>
          <p:spPr>
            <a:xfrm>
              <a:off x="82996" y="3455554"/>
              <a:ext cx="6776914" cy="180965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DC86411-2137-4F3C-8696-9D918A18E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682"/>
            <a:stretch/>
          </p:blipFill>
          <p:spPr>
            <a:xfrm>
              <a:off x="135326" y="1772816"/>
              <a:ext cx="6704926" cy="2410576"/>
            </a:xfrm>
            <a:prstGeom prst="rect">
              <a:avLst/>
            </a:prstGeom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5874A7DE-D5EE-4CA1-8CC4-2138C619D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 b="72447"/>
            <a:stretch/>
          </p:blipFill>
          <p:spPr>
            <a:xfrm>
              <a:off x="115384" y="1916832"/>
              <a:ext cx="6744526" cy="992465"/>
            </a:xfrm>
            <a:prstGeom prst="rect">
              <a:avLst/>
            </a:prstGeom>
          </p:spPr>
        </p:pic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D778FEE8-2D17-4EE0-99B5-8B528F54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72" y="208552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44330A47-873A-4819-8CCF-A0E8C1C1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56" y="305432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465996C2-ACA3-4171-8D0E-94E3E44DF6ED}"/>
              </a:ext>
            </a:extLst>
          </p:cNvPr>
          <p:cNvSpPr/>
          <p:nvPr/>
        </p:nvSpPr>
        <p:spPr>
          <a:xfrm>
            <a:off x="250437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45478A3-6BD9-4BD2-AFE5-37025990AAB3}"/>
              </a:ext>
            </a:extLst>
          </p:cNvPr>
          <p:cNvSpPr/>
          <p:nvPr/>
        </p:nvSpPr>
        <p:spPr>
          <a:xfrm>
            <a:off x="711372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0809CEF-05E8-4C45-ACDF-9CAC7CD62398}"/>
              </a:ext>
            </a:extLst>
          </p:cNvPr>
          <p:cNvSpPr/>
          <p:nvPr/>
        </p:nvSpPr>
        <p:spPr>
          <a:xfrm>
            <a:off x="119261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48CB868-6265-4B69-A7B5-51F8F8123D9D}"/>
              </a:ext>
            </a:extLst>
          </p:cNvPr>
          <p:cNvSpPr/>
          <p:nvPr/>
        </p:nvSpPr>
        <p:spPr>
          <a:xfrm>
            <a:off x="165354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6B80DFA-243A-458C-8CF3-9494C6483D0A}"/>
              </a:ext>
            </a:extLst>
          </p:cNvPr>
          <p:cNvSpPr/>
          <p:nvPr/>
        </p:nvSpPr>
        <p:spPr>
          <a:xfrm>
            <a:off x="212525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633F07-6B94-4610-AFF1-2A1012B705BD}"/>
              </a:ext>
            </a:extLst>
          </p:cNvPr>
          <p:cNvSpPr/>
          <p:nvPr/>
        </p:nvSpPr>
        <p:spPr>
          <a:xfrm>
            <a:off x="258618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2D0E5F1-6C90-44D5-A458-E4F4C8E83596}"/>
              </a:ext>
            </a:extLst>
          </p:cNvPr>
          <p:cNvSpPr/>
          <p:nvPr/>
        </p:nvSpPr>
        <p:spPr>
          <a:xfrm>
            <a:off x="3054028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4B8784-B595-4E28-A47F-099093FF86C1}"/>
              </a:ext>
            </a:extLst>
          </p:cNvPr>
          <p:cNvSpPr/>
          <p:nvPr/>
        </p:nvSpPr>
        <p:spPr>
          <a:xfrm>
            <a:off x="3514963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8400EC7-B549-4BBB-B5BB-8115271422E8}"/>
              </a:ext>
            </a:extLst>
          </p:cNvPr>
          <p:cNvSpPr/>
          <p:nvPr/>
        </p:nvSpPr>
        <p:spPr>
          <a:xfrm>
            <a:off x="3987441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E308BDF-F249-490A-9920-FB5D2E8CECC2}"/>
              </a:ext>
            </a:extLst>
          </p:cNvPr>
          <p:cNvSpPr/>
          <p:nvPr/>
        </p:nvSpPr>
        <p:spPr>
          <a:xfrm>
            <a:off x="4448376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F969EC-C0D4-44BA-BC57-60DD755B2808}"/>
              </a:ext>
            </a:extLst>
          </p:cNvPr>
          <p:cNvSpPr/>
          <p:nvPr/>
        </p:nvSpPr>
        <p:spPr>
          <a:xfrm>
            <a:off x="4915920" y="4059454"/>
            <a:ext cx="230765" cy="277604"/>
          </a:xfrm>
          <a:prstGeom prst="ellipse">
            <a:avLst/>
          </a:prstGeom>
          <a:solidFill>
            <a:srgbClr val="FFFF00">
              <a:alpha val="54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래픽 63">
            <a:extLst>
              <a:ext uri="{FF2B5EF4-FFF2-40B4-BE49-F238E27FC236}">
                <a16:creationId xmlns:a16="http://schemas.microsoft.com/office/drawing/2014/main" id="{48A79CE2-E1EE-491B-824F-6286D659F7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3003" y="4363288"/>
            <a:ext cx="112813" cy="230753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665A7E5A-691F-405C-B914-4D9AFB17221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7604" y="2387752"/>
            <a:ext cx="112813" cy="230753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847D227A-6497-4FF5-9160-F6BC1211D6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3373" y="3323375"/>
            <a:ext cx="112813" cy="230753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DED9CE2E-AA02-4ABD-B528-E1AB80A3E261}"/>
              </a:ext>
            </a:extLst>
          </p:cNvPr>
          <p:cNvGrpSpPr/>
          <p:nvPr/>
        </p:nvGrpSpPr>
        <p:grpSpPr>
          <a:xfrm>
            <a:off x="5895232" y="1129314"/>
            <a:ext cx="1155981" cy="320521"/>
            <a:chOff x="1403648" y="1916832"/>
            <a:chExt cx="1155981" cy="32052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31DD6B-4337-4550-AD8C-C669879CB495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318FDA-A751-4983-89E1-57C1B2C1D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0256CD9-0C31-4D0A-BAF3-8BF2F0622C75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0402BB-A205-4040-8652-CD3499494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54" y="3738157"/>
            <a:ext cx="1457277" cy="142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모서리가 둥근 직사각형 82"/>
          <p:cNvSpPr/>
          <p:nvPr/>
        </p:nvSpPr>
        <p:spPr>
          <a:xfrm>
            <a:off x="5445753" y="2240868"/>
            <a:ext cx="1414157" cy="12784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이등변 삼각형 83"/>
          <p:cNvSpPr/>
          <p:nvPr/>
        </p:nvSpPr>
        <p:spPr>
          <a:xfrm flipV="1">
            <a:off x="6040287" y="3519357"/>
            <a:ext cx="90011" cy="2042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715C9E-0590-49B4-B686-6D8101C02AE8}"/>
              </a:ext>
            </a:extLst>
          </p:cNvPr>
          <p:cNvSpPr txBox="1"/>
          <p:nvPr/>
        </p:nvSpPr>
        <p:spPr>
          <a:xfrm>
            <a:off x="5188831" y="2240868"/>
            <a:ext cx="19754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확대한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수직선에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↑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나타내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543423" y="35296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>
            <a:spLocks noChangeArrowheads="1"/>
          </p:cNvSpPr>
          <p:nvPr/>
        </p:nvSpPr>
        <p:spPr bwMode="auto">
          <a:xfrm>
            <a:off x="7095334" y="3176972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_206_1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보니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확대한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수직선에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/>
                <a:ea typeface="맑은 고딕"/>
              </a:rPr>
              <a:t>↑(</a:t>
            </a:r>
            <a:r>
              <a:rPr lang="ko-KR" altLang="en-US" sz="1000" dirty="0" smtClean="0">
                <a:solidFill>
                  <a:srgbClr val="00A0FF"/>
                </a:solidFill>
                <a:latin typeface="맑은 고딕"/>
                <a:ea typeface="맑은 고딕"/>
              </a:rPr>
              <a:t>위쪽 화살표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내레이션 재 클릭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565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1"/>
            <a:ext cx="6918956" cy="594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6" y="980728"/>
            <a:ext cx="6454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소수를 찾아 쓰고 읽어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혼자서도척척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읽기 약물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_207_1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5723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3_1_13_01.png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492106-14AA-41E2-BB1E-45A44EC6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6" y="993246"/>
            <a:ext cx="477987" cy="384721"/>
          </a:xfrm>
          <a:prstGeom prst="rect">
            <a:avLst/>
          </a:prstGeom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5C32D33F-4DDD-4005-804A-9A1A02B7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E36962C6-70CA-4479-BE34-D0C7D496332D}"/>
              </a:ext>
            </a:extLst>
          </p:cNvPr>
          <p:cNvSpPr/>
          <p:nvPr/>
        </p:nvSpPr>
        <p:spPr>
          <a:xfrm>
            <a:off x="6680982" y="50546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3377" y="4672215"/>
            <a:ext cx="1614279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찾은 소수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9975A8-E12A-4B71-B3A1-9BA1A9452FEE}"/>
              </a:ext>
            </a:extLst>
          </p:cNvPr>
          <p:cNvSpPr/>
          <p:nvPr/>
        </p:nvSpPr>
        <p:spPr bwMode="auto">
          <a:xfrm>
            <a:off x="2771971" y="4672215"/>
            <a:ext cx="741374" cy="353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2.85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FAFBDC6A-5E71-48E9-82A6-2D2195AB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49" y="4638678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641D7F-E8E2-4AF4-BD4B-98871730D608}"/>
              </a:ext>
            </a:extLst>
          </p:cNvPr>
          <p:cNvSpPr/>
          <p:nvPr/>
        </p:nvSpPr>
        <p:spPr bwMode="auto">
          <a:xfrm>
            <a:off x="4233425" y="4672215"/>
            <a:ext cx="1332148" cy="353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 점 </a:t>
            </a:r>
            <a:r>
              <a:rPr lang="ko-KR" altLang="en-US" sz="1900" b="1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팔오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87EB66B9-F1A2-4A13-9776-286CE77B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556" y="454129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1100525" y="5121122"/>
            <a:ext cx="1614279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찾은 소수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F8EE084-E130-475B-B997-D0DB2650899F}"/>
              </a:ext>
            </a:extLst>
          </p:cNvPr>
          <p:cNvSpPr/>
          <p:nvPr/>
        </p:nvSpPr>
        <p:spPr bwMode="auto">
          <a:xfrm>
            <a:off x="2783416" y="5127098"/>
            <a:ext cx="741374" cy="353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1.89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>
            <a:extLst>
              <a:ext uri="{FF2B5EF4-FFF2-40B4-BE49-F238E27FC236}">
                <a16:creationId xmlns:a16="http://schemas.microsoft.com/office/drawing/2014/main" id="{3DA43D39-1D62-4E0A-A623-9D0874D9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00" y="5090303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0DD343-054A-45C6-BA88-F0FE01D2896F}"/>
              </a:ext>
            </a:extLst>
          </p:cNvPr>
          <p:cNvSpPr/>
          <p:nvPr/>
        </p:nvSpPr>
        <p:spPr bwMode="auto">
          <a:xfrm>
            <a:off x="4223576" y="5123840"/>
            <a:ext cx="1332148" cy="3536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일 점 팔구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6CB8A4C3-9203-40F3-9C98-6C5DBA5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78" y="494534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AC79B5B5-EFC6-48F0-AE80-FA1040B6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07" y="500016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9" y="1670116"/>
            <a:ext cx="6061491" cy="288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13CA616-18CD-42CD-99DD-8BF3FC5FBCA5}"/>
              </a:ext>
            </a:extLst>
          </p:cNvPr>
          <p:cNvSpPr txBox="1"/>
          <p:nvPr/>
        </p:nvSpPr>
        <p:spPr>
          <a:xfrm>
            <a:off x="1457654" y="2149790"/>
            <a:ext cx="10441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2.85 kg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D748DF-45B6-4C54-A031-7353BA605B8E}"/>
              </a:ext>
            </a:extLst>
          </p:cNvPr>
          <p:cNvSpPr txBox="1"/>
          <p:nvPr/>
        </p:nvSpPr>
        <p:spPr>
          <a:xfrm>
            <a:off x="3339126" y="2436926"/>
            <a:ext cx="8616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300 g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FBC621-9FCC-4F76-A0D8-E9B4B81A4923}"/>
              </a:ext>
            </a:extLst>
          </p:cNvPr>
          <p:cNvSpPr txBox="1"/>
          <p:nvPr/>
        </p:nvSpPr>
        <p:spPr>
          <a:xfrm>
            <a:off x="3599892" y="3512331"/>
            <a:ext cx="8640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1.89 L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9AD9F8-74B8-4B1C-869A-F84C08816BA6}"/>
              </a:ext>
            </a:extLst>
          </p:cNvPr>
          <p:cNvSpPr txBox="1"/>
          <p:nvPr/>
        </p:nvSpPr>
        <p:spPr>
          <a:xfrm>
            <a:off x="1763688" y="3584339"/>
            <a:ext cx="8280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 g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157135B8-38BC-4A95-A02F-9D80656D8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29" y="449046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7EB48DB2-3D4B-40DE-AFB1-5FD0F56A4A48}"/>
              </a:ext>
            </a:extLst>
          </p:cNvPr>
          <p:cNvSpPr/>
          <p:nvPr/>
        </p:nvSpPr>
        <p:spPr>
          <a:xfrm>
            <a:off x="3996393" y="4446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80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쓰기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B672E-DCAA-49D7-AF63-5BAEFAC5E768}"/>
              </a:ext>
            </a:extLst>
          </p:cNvPr>
          <p:cNvSpPr txBox="1"/>
          <p:nvPr/>
        </p:nvSpPr>
        <p:spPr>
          <a:xfrm>
            <a:off x="389042" y="1340768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소수 두 자리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 알아보기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CE13C9-D489-4FF8-8A72-2886CC89B53C}"/>
              </a:ext>
            </a:extLst>
          </p:cNvPr>
          <p:cNvSpPr/>
          <p:nvPr/>
        </p:nvSpPr>
        <p:spPr>
          <a:xfrm>
            <a:off x="539552" y="1664732"/>
            <a:ext cx="913094" cy="501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87A374-3526-43B3-957F-D2F3E80CA743}"/>
              </a:ext>
            </a:extLst>
          </p:cNvPr>
          <p:cNvSpPr/>
          <p:nvPr/>
        </p:nvSpPr>
        <p:spPr bwMode="auto">
          <a:xfrm>
            <a:off x="3554835" y="1789403"/>
            <a:ext cx="6754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1.25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1966FE-4995-4456-9332-86B7B87AA75D}"/>
              </a:ext>
            </a:extLst>
          </p:cNvPr>
          <p:cNvSpPr/>
          <p:nvPr/>
        </p:nvSpPr>
        <p:spPr bwMode="auto">
          <a:xfrm>
            <a:off x="3554835" y="2264816"/>
            <a:ext cx="1449233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일 점 </a:t>
            </a:r>
            <a:r>
              <a:rPr lang="ko-KR" altLang="en-US" sz="1900" b="1" dirty="0" err="1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이오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B400E3A-B83B-4019-A62B-13F52C1A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52" y="1775782"/>
            <a:ext cx="409103" cy="355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5138EE85-89AB-4E25-B6CC-2D6D8B01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0" y="1841279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C77E0EA-D113-4F8F-8D41-C9835D98D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03379"/>
              </p:ext>
            </p:extLst>
          </p:nvPr>
        </p:nvGraphicFramePr>
        <p:xfrm>
          <a:off x="1295680" y="1628800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id="{51417DF6-C332-47A9-B74B-B350FFE0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72" y="2086588"/>
            <a:ext cx="360000" cy="355000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5AE74FDB-E237-4B1E-9790-C85B5115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7" y="1755912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C4F23A1E-D50A-472B-9A4F-913351DB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6" y="2242080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4BDCFCD-582C-4170-BA72-E4655650A3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53062"/>
          <a:stretch/>
        </p:blipFill>
        <p:spPr>
          <a:xfrm>
            <a:off x="4017137" y="2730768"/>
            <a:ext cx="1238939" cy="12291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9FDEF5F-BFB3-4BB0-AF4D-8B587FA484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0"/>
          <a:stretch/>
        </p:blipFill>
        <p:spPr>
          <a:xfrm>
            <a:off x="5359641" y="2730768"/>
            <a:ext cx="1264587" cy="1254582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6B131C81-2544-4C73-A95A-43603E7A5C0C}"/>
              </a:ext>
            </a:extLst>
          </p:cNvPr>
          <p:cNvGrpSpPr/>
          <p:nvPr/>
        </p:nvGrpSpPr>
        <p:grpSpPr>
          <a:xfrm>
            <a:off x="899592" y="2744924"/>
            <a:ext cx="2980351" cy="2714929"/>
            <a:chOff x="655545" y="2708920"/>
            <a:chExt cx="2980351" cy="271492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7C4909B-7E74-4989-A6A9-2BFC34DF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45" y="2730768"/>
              <a:ext cx="2953069" cy="269308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D8A11CC-BB0F-4BF4-B919-19CF92F877F9}"/>
                </a:ext>
              </a:extLst>
            </p:cNvPr>
            <p:cNvSpPr txBox="1"/>
            <p:nvPr/>
          </p:nvSpPr>
          <p:spPr>
            <a:xfrm>
              <a:off x="791580" y="2816932"/>
              <a:ext cx="703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AB3204-9114-4EBA-8B77-CEDD176AB778}"/>
                </a:ext>
              </a:extLst>
            </p:cNvPr>
            <p:cNvSpPr txBox="1"/>
            <p:nvPr/>
          </p:nvSpPr>
          <p:spPr>
            <a:xfrm>
              <a:off x="2123728" y="2708920"/>
              <a:ext cx="7033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첫째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3E3D-B10D-4DA6-B90C-E2C77EAECCD1}"/>
                </a:ext>
              </a:extLst>
            </p:cNvPr>
            <p:cNvSpPr txBox="1"/>
            <p:nvPr/>
          </p:nvSpPr>
          <p:spPr>
            <a:xfrm>
              <a:off x="2932541" y="2708920"/>
              <a:ext cx="7033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소수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둘째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D1E3231-438A-48CB-91DB-F6A9B27A3B78}"/>
              </a:ext>
            </a:extLst>
          </p:cNvPr>
          <p:cNvSpPr txBox="1"/>
          <p:nvPr/>
        </p:nvSpPr>
        <p:spPr>
          <a:xfrm>
            <a:off x="4031940" y="4350104"/>
            <a:ext cx="302947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1.25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0.1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D49879-A99D-43C6-9580-F9E29FE6CD43}"/>
              </a:ext>
            </a:extLst>
          </p:cNvPr>
          <p:cNvSpPr/>
          <p:nvPr/>
        </p:nvSpPr>
        <p:spPr>
          <a:xfrm>
            <a:off x="1139240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53C2A0-AEBE-47D6-B373-B9605069D84A}"/>
              </a:ext>
            </a:extLst>
          </p:cNvPr>
          <p:cNvSpPr/>
          <p:nvPr/>
        </p:nvSpPr>
        <p:spPr>
          <a:xfrm>
            <a:off x="2457412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7723E55-0A8E-4980-8E1B-AA6BF3BCDEA9}"/>
              </a:ext>
            </a:extLst>
          </p:cNvPr>
          <p:cNvSpPr/>
          <p:nvPr/>
        </p:nvSpPr>
        <p:spPr>
          <a:xfrm>
            <a:off x="3218326" y="352409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2D7F713-8F67-435D-9023-D4A2D4A7651F}"/>
              </a:ext>
            </a:extLst>
          </p:cNvPr>
          <p:cNvSpPr/>
          <p:nvPr/>
        </p:nvSpPr>
        <p:spPr>
          <a:xfrm>
            <a:off x="1139240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97CD852-5922-489F-AFFA-DB1CD27B94F4}"/>
              </a:ext>
            </a:extLst>
          </p:cNvPr>
          <p:cNvSpPr/>
          <p:nvPr/>
        </p:nvSpPr>
        <p:spPr>
          <a:xfrm>
            <a:off x="2457412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FCF3C9-7798-4802-8FFE-3B31E85677C2}"/>
              </a:ext>
            </a:extLst>
          </p:cNvPr>
          <p:cNvSpPr/>
          <p:nvPr/>
        </p:nvSpPr>
        <p:spPr>
          <a:xfrm>
            <a:off x="3218326" y="5132055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FDF72F-CF1C-404A-86D2-CAB617091C84}"/>
              </a:ext>
            </a:extLst>
          </p:cNvPr>
          <p:cNvSpPr/>
          <p:nvPr/>
        </p:nvSpPr>
        <p:spPr>
          <a:xfrm>
            <a:off x="1139240" y="4784233"/>
            <a:ext cx="349521" cy="264947"/>
          </a:xfrm>
          <a:prstGeom prst="rect">
            <a:avLst/>
          </a:prstGeom>
          <a:solidFill>
            <a:srgbClr val="C0DEF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A0CA51-5D2F-4E6C-9FB4-48A3201A3998}"/>
              </a:ext>
            </a:extLst>
          </p:cNvPr>
          <p:cNvSpPr/>
          <p:nvPr/>
        </p:nvSpPr>
        <p:spPr>
          <a:xfrm>
            <a:off x="2457412" y="4730403"/>
            <a:ext cx="349521" cy="264947"/>
          </a:xfrm>
          <a:prstGeom prst="rect">
            <a:avLst/>
          </a:prstGeom>
          <a:solidFill>
            <a:srgbClr val="C3DF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703A11-BA13-4630-8034-26877DAB9588}"/>
              </a:ext>
            </a:extLst>
          </p:cNvPr>
          <p:cNvSpPr/>
          <p:nvPr/>
        </p:nvSpPr>
        <p:spPr>
          <a:xfrm>
            <a:off x="1139240" y="4406299"/>
            <a:ext cx="349521" cy="264947"/>
          </a:xfrm>
          <a:prstGeom prst="rect">
            <a:avLst/>
          </a:prstGeom>
          <a:solidFill>
            <a:srgbClr val="E4A9B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98E44F-402E-4976-807E-215ED008C6CE}"/>
              </a:ext>
            </a:extLst>
          </p:cNvPr>
          <p:cNvSpPr txBox="1"/>
          <p:nvPr/>
        </p:nvSpPr>
        <p:spPr>
          <a:xfrm>
            <a:off x="1171442" y="3465004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B2E7FE-E7E2-47BE-B618-B06C4447AF47}"/>
              </a:ext>
            </a:extLst>
          </p:cNvPr>
          <p:cNvSpPr txBox="1"/>
          <p:nvPr/>
        </p:nvSpPr>
        <p:spPr>
          <a:xfrm>
            <a:off x="2494519" y="3476327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9FA168-A015-4593-9F23-001FB70D139C}"/>
              </a:ext>
            </a:extLst>
          </p:cNvPr>
          <p:cNvSpPr txBox="1"/>
          <p:nvPr/>
        </p:nvSpPr>
        <p:spPr>
          <a:xfrm>
            <a:off x="3332432" y="3476327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736A17-0CDA-4FEE-AF96-21FA49DF20FD}"/>
              </a:ext>
            </a:extLst>
          </p:cNvPr>
          <p:cNvSpPr txBox="1"/>
          <p:nvPr/>
        </p:nvSpPr>
        <p:spPr>
          <a:xfrm>
            <a:off x="1171442" y="430820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0565F8-6AA3-494F-8D33-07391A8925E2}"/>
              </a:ext>
            </a:extLst>
          </p:cNvPr>
          <p:cNvSpPr txBox="1"/>
          <p:nvPr/>
        </p:nvSpPr>
        <p:spPr>
          <a:xfrm>
            <a:off x="1171442" y="4702951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EED769-09F7-4F83-A959-00A9D7499439}"/>
              </a:ext>
            </a:extLst>
          </p:cNvPr>
          <p:cNvSpPr txBox="1"/>
          <p:nvPr/>
        </p:nvSpPr>
        <p:spPr>
          <a:xfrm>
            <a:off x="2491672" y="468914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F3456A-AAC8-4B9E-B933-B78025ABAFDE}"/>
              </a:ext>
            </a:extLst>
          </p:cNvPr>
          <p:cNvSpPr txBox="1"/>
          <p:nvPr/>
        </p:nvSpPr>
        <p:spPr>
          <a:xfrm>
            <a:off x="3332432" y="5060503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0F24290-858E-4B50-8C79-9D492D6B06FA}"/>
              </a:ext>
            </a:extLst>
          </p:cNvPr>
          <p:cNvSpPr txBox="1"/>
          <p:nvPr/>
        </p:nvSpPr>
        <p:spPr>
          <a:xfrm>
            <a:off x="1171442" y="5084245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9C581F-833C-4141-AA7A-9D5FF940ABC8}"/>
              </a:ext>
            </a:extLst>
          </p:cNvPr>
          <p:cNvSpPr txBox="1"/>
          <p:nvPr/>
        </p:nvSpPr>
        <p:spPr>
          <a:xfrm>
            <a:off x="2506231" y="5084245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122426-D744-4DE2-86FE-EAF3D7629A98}"/>
              </a:ext>
            </a:extLst>
          </p:cNvPr>
          <p:cNvSpPr/>
          <p:nvPr/>
        </p:nvSpPr>
        <p:spPr bwMode="auto">
          <a:xfrm>
            <a:off x="5231095" y="4453201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39A939-4A09-4EB2-8CD8-697613DD1665}"/>
              </a:ext>
            </a:extLst>
          </p:cNvPr>
          <p:cNvSpPr/>
          <p:nvPr/>
        </p:nvSpPr>
        <p:spPr bwMode="auto">
          <a:xfrm>
            <a:off x="4717766" y="4890158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97E1917-3A50-46EB-AD57-53620B999219}"/>
              </a:ext>
            </a:extLst>
          </p:cNvPr>
          <p:cNvSpPr/>
          <p:nvPr/>
        </p:nvSpPr>
        <p:spPr bwMode="auto">
          <a:xfrm>
            <a:off x="6089310" y="4886327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CF94339-686C-402B-9403-81F38108CAED}"/>
              </a:ext>
            </a:extLst>
          </p:cNvPr>
          <p:cNvSpPr/>
          <p:nvPr/>
        </p:nvSpPr>
        <p:spPr>
          <a:xfrm>
            <a:off x="2432290" y="16515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C25A9AF-232E-47A7-B6DF-485F9451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04" y="4200391"/>
            <a:ext cx="409103" cy="355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03A7BDB-4630-476E-B59A-E8775E8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45" y="4667227"/>
            <a:ext cx="409103" cy="355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2E09525-3F85-46F9-BE7E-A98F79FA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557" y="4644191"/>
            <a:ext cx="409103" cy="355000"/>
          </a:xfrm>
          <a:prstGeom prst="rect">
            <a:avLst/>
          </a:prstGeom>
        </p:spPr>
      </p:pic>
      <p:graphicFrame>
        <p:nvGraphicFramePr>
          <p:cNvPr id="8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23149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3_1_09_01.svg ~ 3_1_09_05.svg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294074" y="3449299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1.25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92" y="1808748"/>
            <a:ext cx="303771" cy="27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23035" y="3951961"/>
            <a:ext cx="303771" cy="27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4017137" y="4325814"/>
            <a:ext cx="2679099" cy="1011398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45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27200" y="3092727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소수 세 자리 수를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96" y="3251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56~59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3_02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 주어진 소수를 나타내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7E736757-098C-023C-79C7-54ED02CB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B0EB1338-AA2D-6040-8EE7-ACC71D30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F0F7F163-CB22-A971-331D-8CB603088642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EEDEDAB-4C7A-D0C6-5CD6-0D44340AEE8A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C32165-990B-AD9B-EEF6-1C78DADFA965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예 약물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깜박이는 효과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3" name="Group 1072">
            <a:extLst>
              <a:ext uri="{FF2B5EF4-FFF2-40B4-BE49-F238E27FC236}">
                <a16:creationId xmlns:a16="http://schemas.microsoft.com/office/drawing/2014/main" id="{5B3B9892-B21D-D11C-5121-E7872603D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9229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107.JPG / 108.JPG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5E70ABC-5AB0-CC2E-E4EA-E81B346A6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45" y="2162082"/>
            <a:ext cx="2632286" cy="2632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554FB9-F194-903C-EFB1-0E3F8031A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378" y="3717032"/>
            <a:ext cx="1782637" cy="1777186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F0F7F163-CB22-A971-331D-8CB603088642}"/>
              </a:ext>
            </a:extLst>
          </p:cNvPr>
          <p:cNvSpPr/>
          <p:nvPr/>
        </p:nvSpPr>
        <p:spPr>
          <a:xfrm>
            <a:off x="1542027" y="22291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076308" y="4921286"/>
            <a:ext cx="952458" cy="3734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+mn-ea"/>
              </a:rPr>
              <a:t>0.46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5" y="328601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65" y="222914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0F7F163-CB22-A971-331D-8CB603088642}"/>
              </a:ext>
            </a:extLst>
          </p:cNvPr>
          <p:cNvSpPr/>
          <p:nvPr/>
        </p:nvSpPr>
        <p:spPr>
          <a:xfrm>
            <a:off x="3169071" y="33042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8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 주어진 소수를 나타내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7E736757-098C-023C-79C7-54ED02CB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B0EB1338-AA2D-6040-8EE7-ACC71D30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E70ABC-5AB0-CC2E-E4EA-E81B346A6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45" y="2162082"/>
            <a:ext cx="2632286" cy="2632286"/>
          </a:xfrm>
          <a:prstGeom prst="rect">
            <a:avLst/>
          </a:prstGeom>
        </p:spPr>
      </p:pic>
      <p:sp>
        <p:nvSpPr>
          <p:cNvPr id="58" name="TextBox 43">
            <a:extLst>
              <a:ext uri="{FF2B5EF4-FFF2-40B4-BE49-F238E27FC236}">
                <a16:creationId xmlns:a16="http://schemas.microsoft.com/office/drawing/2014/main" id="{60762B5C-11FE-8334-B264-34F85E114EB1}"/>
              </a:ext>
            </a:extLst>
          </p:cNvPr>
          <p:cNvSpPr txBox="1"/>
          <p:nvPr/>
        </p:nvSpPr>
        <p:spPr>
          <a:xfrm>
            <a:off x="3295531" y="4794368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0.46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664E6-5464-DED6-ADEE-3CF423D62CF9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5083FA-0ECC-618B-DEB7-E1F9A2D231BC}"/>
              </a:ext>
            </a:extLst>
          </p:cNvPr>
          <p:cNvGrpSpPr/>
          <p:nvPr/>
        </p:nvGrpSpPr>
        <p:grpSpPr>
          <a:xfrm>
            <a:off x="251519" y="4090106"/>
            <a:ext cx="6503861" cy="1147259"/>
            <a:chOff x="245702" y="4126031"/>
            <a:chExt cx="6503861" cy="114725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684290-74FF-4BA0-1411-6AF4C7EC4C96}"/>
                </a:ext>
              </a:extLst>
            </p:cNvPr>
            <p:cNvSpPr/>
            <p:nvPr/>
          </p:nvSpPr>
          <p:spPr>
            <a:xfrm>
              <a:off x="245702" y="4329021"/>
              <a:ext cx="6503861" cy="75616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 한 칸의 크기는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0.46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나타내기 위해 모눈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칸을 색칠합니다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모서리가 둥근 직사각형 38">
              <a:extLst>
                <a:ext uri="{FF2B5EF4-FFF2-40B4-BE49-F238E27FC236}">
                  <a16:creationId xmlns:a16="http://schemas.microsoft.com/office/drawing/2014/main" id="{269CA2BF-C2E0-5BDF-9A75-B518388B0AF8}"/>
                </a:ext>
              </a:extLst>
            </p:cNvPr>
            <p:cNvSpPr/>
            <p:nvPr/>
          </p:nvSpPr>
          <p:spPr>
            <a:xfrm>
              <a:off x="338478" y="4126031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E71AB41D-F7EE-A753-A370-BE262DDDF6D0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4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 나타내는 수가 가장 큰 수부터 차례대로 기호를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EBF4A5B-6EBD-7916-0F4B-5F0FE181C6F2}"/>
              </a:ext>
            </a:extLst>
          </p:cNvPr>
          <p:cNvSpPr/>
          <p:nvPr/>
        </p:nvSpPr>
        <p:spPr>
          <a:xfrm>
            <a:off x="1326935" y="2487172"/>
            <a:ext cx="4433197" cy="11046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8.58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4.25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5.82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E3FC2B-DB55-D4C5-B35A-5E185CA720E3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BE2A05E-5F81-91BE-24A1-D39E8A416779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1A99BC3-A760-710F-8A9A-F03A9E5DB81B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05" y="287684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31" y="2870934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65" y="2876848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2543669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05" y="433118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1081" y="4304419"/>
            <a:ext cx="2760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/>
              <a:t>,</a:t>
            </a:r>
            <a:endParaRPr lang="ko-KR" altLang="en-US" sz="1900" dirty="0" smtClean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3238281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74" y="4331180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692728" y="4304419"/>
            <a:ext cx="2760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/>
              <a:t>,</a:t>
            </a:r>
            <a:endParaRPr lang="ko-KR" altLang="en-US" sz="1900" dirty="0" smtClean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3968766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57" y="433118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F877DF0-EA05-350C-B572-A9DB28331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324" y="4126919"/>
            <a:ext cx="360000" cy="355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F877DF0-EA05-350C-B572-A9DB28331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270" y="4138822"/>
            <a:ext cx="360000" cy="355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F877DF0-EA05-350C-B572-A9DB28331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012" y="4126919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246681B-A996-4E5C-BEC0-F8297BA83F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14347" y="1683862"/>
            <a:ext cx="3657956" cy="329602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2114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6780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책꽂이의 길이를 재고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580484" y="4558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0E81B6-D610-4A3B-BDB4-2AE433EF3813}"/>
              </a:ext>
            </a:extLst>
          </p:cNvPr>
          <p:cNvGrpSpPr/>
          <p:nvPr/>
        </p:nvGrpSpPr>
        <p:grpSpPr>
          <a:xfrm>
            <a:off x="153301" y="1756765"/>
            <a:ext cx="2159415" cy="997580"/>
            <a:chOff x="137347" y="1582242"/>
            <a:chExt cx="2159415" cy="99758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BF4A4F-DD0E-4F96-A96B-4316A3ABF9FB}"/>
                </a:ext>
              </a:extLst>
            </p:cNvPr>
            <p:cNvGrpSpPr/>
            <p:nvPr/>
          </p:nvGrpSpPr>
          <p:grpSpPr>
            <a:xfrm>
              <a:off x="174294" y="1582242"/>
              <a:ext cx="2102571" cy="997580"/>
              <a:chOff x="137783" y="1544176"/>
              <a:chExt cx="2102571" cy="997580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37783" y="1544176"/>
                <a:ext cx="2102571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flipV="1">
                <a:off x="1027387" y="2337529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3FD23CB-6379-403F-BC3A-9D57C9BCA2FC}"/>
                </a:ext>
              </a:extLst>
            </p:cNvPr>
            <p:cNvSpPr/>
            <p:nvPr/>
          </p:nvSpPr>
          <p:spPr>
            <a:xfrm>
              <a:off x="137347" y="1633653"/>
              <a:ext cx="2159415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책꽂이 긴 쪽의 길이는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 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이고 짧은 쪽의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길이는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45 cm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6" name="타원 55"/>
          <p:cNvSpPr/>
          <p:nvPr/>
        </p:nvSpPr>
        <p:spPr>
          <a:xfrm>
            <a:off x="5032" y="15226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1E98BC3C-EDF4-4190-85D0-F28815B0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31" y="26018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E06C170-1CAC-4152-AC3F-BF7D32649D3D}"/>
              </a:ext>
            </a:extLst>
          </p:cNvPr>
          <p:cNvGrpSpPr/>
          <p:nvPr/>
        </p:nvGrpSpPr>
        <p:grpSpPr>
          <a:xfrm>
            <a:off x="1802465" y="2623561"/>
            <a:ext cx="2022198" cy="693192"/>
            <a:chOff x="1907926" y="1655205"/>
            <a:chExt cx="2090871" cy="1136043"/>
          </a:xfrm>
        </p:grpSpPr>
        <p:sp>
          <p:nvSpPr>
            <p:cNvPr id="42" name="모서리가 둥근 직사각형 64">
              <a:extLst>
                <a:ext uri="{FF2B5EF4-FFF2-40B4-BE49-F238E27FC236}">
                  <a16:creationId xmlns:a16="http://schemas.microsoft.com/office/drawing/2014/main" id="{157B8791-3F81-4474-9541-A55952576BAF}"/>
                </a:ext>
              </a:extLst>
            </p:cNvPr>
            <p:cNvSpPr/>
            <p:nvPr/>
          </p:nvSpPr>
          <p:spPr>
            <a:xfrm>
              <a:off x="1907926" y="1655205"/>
              <a:ext cx="2090871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몇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예요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B7904D01-654E-4419-9EB6-37D7EEBCB3FD}"/>
                </a:ext>
              </a:extLst>
            </p:cNvPr>
            <p:cNvSpPr/>
            <p:nvPr/>
          </p:nvSpPr>
          <p:spPr>
            <a:xfrm flipV="1">
              <a:off x="2462728" y="2587020"/>
              <a:ext cx="90011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C3B5DD0-5194-4A51-9307-2C310E9A46C7}"/>
              </a:ext>
            </a:extLst>
          </p:cNvPr>
          <p:cNvGrpSpPr/>
          <p:nvPr/>
        </p:nvGrpSpPr>
        <p:grpSpPr>
          <a:xfrm>
            <a:off x="4752020" y="1279249"/>
            <a:ext cx="2277494" cy="313547"/>
            <a:chOff x="623133" y="5445224"/>
            <a:chExt cx="2277494" cy="31354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FB74F53-D0EB-4D20-B443-9700882E954F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0F59DC4-51E8-4A9A-B479-01F6385673CA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579CBE0-4757-4D89-BFBF-50084FF5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01BDAB7-4EAA-4AB4-A256-9D2808894F21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CF26FC6-7318-4886-939C-1E40F72B794D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51B003-3DFD-4AAD-B6E5-72540915C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7881EAA-92CA-492E-A266-29E1E7EAAF17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F6057B6-4B44-43F4-9EA9-D1B295C4826D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57B34B-A2CC-4015-B16C-9D7998C1D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B03615B-3088-4516-AD2C-F972E24FD661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C9B6082-AE84-475B-BAA6-BDB322253CB8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116C1B-8435-483B-AF8D-ED124E2D8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46" name="타원 45"/>
          <p:cNvSpPr/>
          <p:nvPr/>
        </p:nvSpPr>
        <p:spPr>
          <a:xfrm>
            <a:off x="4663483" y="11365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 나타내는 수가 가장 큰 수부터 차례대로 기호를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7E3FC2B-DB55-D4C5-B35A-5E185CA720E3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2543669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05" y="433118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1081" y="4304419"/>
            <a:ext cx="2760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/>
              <a:t>,</a:t>
            </a:r>
            <a:endParaRPr lang="ko-KR" altLang="en-US" sz="1900" dirty="0" smtClean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3238281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74" y="4331180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692728" y="4304419"/>
            <a:ext cx="27603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/>
              <a:t>,</a:t>
            </a:r>
            <a:endParaRPr lang="ko-KR" altLang="en-US" sz="1900" dirty="0" smtClean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F29086-B3E7-496D-AF94-E5370A4F7C4A}"/>
              </a:ext>
            </a:extLst>
          </p:cNvPr>
          <p:cNvSpPr/>
          <p:nvPr/>
        </p:nvSpPr>
        <p:spPr bwMode="auto">
          <a:xfrm>
            <a:off x="3968766" y="4322564"/>
            <a:ext cx="507272" cy="3484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57" y="433118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44970AC2-A22E-846F-698A-DBC84F318A0B}"/>
              </a:ext>
            </a:extLst>
          </p:cNvPr>
          <p:cNvGrpSpPr/>
          <p:nvPr/>
        </p:nvGrpSpPr>
        <p:grpSpPr>
          <a:xfrm>
            <a:off x="251519" y="3897052"/>
            <a:ext cx="6503861" cy="1340313"/>
            <a:chOff x="245702" y="3932977"/>
            <a:chExt cx="6503861" cy="134031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82BB286-7B81-76D4-85CE-BBD5B5A0A34D}"/>
                </a:ext>
              </a:extLst>
            </p:cNvPr>
            <p:cNvSpPr/>
            <p:nvPr/>
          </p:nvSpPr>
          <p:spPr>
            <a:xfrm>
              <a:off x="245702" y="4094995"/>
              <a:ext cx="6503861" cy="9901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숫자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0.5,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숫자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0.05,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숫자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나타내므로 큰 수부터 차례대로 기호를 쓰면 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     ,     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모서리가 둥근 직사각형 38">
              <a:extLst>
                <a:ext uri="{FF2B5EF4-FFF2-40B4-BE49-F238E27FC236}">
                  <a16:creationId xmlns:a16="http://schemas.microsoft.com/office/drawing/2014/main" id="{3CE28B40-7CC1-047A-E287-0B649D88A2E6}"/>
                </a:ext>
              </a:extLst>
            </p:cNvPr>
            <p:cNvSpPr/>
            <p:nvPr/>
          </p:nvSpPr>
          <p:spPr>
            <a:xfrm>
              <a:off x="338478" y="3932977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:a16="http://schemas.microsoft.com/office/drawing/2014/main" id="{0D4C7A1F-CC61-47CA-B8D8-28965CEDEBD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3" y="4221088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222965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74" y="421517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70" y="454437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35" y="4544370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072" y="4534703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사각형: 둥근 모서리 1">
            <a:extLst>
              <a:ext uri="{FF2B5EF4-FFF2-40B4-BE49-F238E27FC236}">
                <a16:creationId xmlns:a16="http://schemas.microsoft.com/office/drawing/2014/main" id="{BEBF4A5B-6EBD-7916-0F4B-5F0FE181C6F2}"/>
              </a:ext>
            </a:extLst>
          </p:cNvPr>
          <p:cNvSpPr/>
          <p:nvPr/>
        </p:nvSpPr>
        <p:spPr>
          <a:xfrm>
            <a:off x="1326935" y="2487172"/>
            <a:ext cx="4433197" cy="11046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8.58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4.25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5.82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05" y="287684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31" y="2870934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65" y="2876848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356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3">
            <a:extLst>
              <a:ext uri="{FF2B5EF4-FFF2-40B4-BE49-F238E27FC236}">
                <a16:creationId xmlns:a16="http://schemas.microsoft.com/office/drawing/2014/main" id="{E90B2FC9-99FC-DA1E-BD35-E91E9379732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12">
            <a:extLst>
              <a:ext uri="{FF2B5EF4-FFF2-40B4-BE49-F238E27FC236}">
                <a16:creationId xmlns:a16="http://schemas.microsoft.com/office/drawing/2014/main" id="{98C42334-E2E5-8225-D7C2-A7125DDE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55B4C40-E342-1520-AD7C-FE12FF4DCFE5}"/>
              </a:ext>
            </a:extLst>
          </p:cNvPr>
          <p:cNvSpPr/>
          <p:nvPr/>
        </p:nvSpPr>
        <p:spPr>
          <a:xfrm>
            <a:off x="559561" y="2487172"/>
            <a:ext cx="5996581" cy="11046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2.52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                개인 수입니다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AC406-7439-A44C-4F07-20BCE157BC78}"/>
              </a:ext>
            </a:extLst>
          </p:cNvPr>
          <p:cNvGrpSpPr/>
          <p:nvPr/>
        </p:nvGrpSpPr>
        <p:grpSpPr>
          <a:xfrm>
            <a:off x="3031520" y="2710124"/>
            <a:ext cx="1252448" cy="538856"/>
            <a:chOff x="6064310" y="1679148"/>
            <a:chExt cx="1252448" cy="53885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4DB4F30-8646-0B0B-1D04-31EE39FDC7F7}"/>
                </a:ext>
              </a:extLst>
            </p:cNvPr>
            <p:cNvSpPr/>
            <p:nvPr/>
          </p:nvSpPr>
          <p:spPr bwMode="auto">
            <a:xfrm>
              <a:off x="6064310" y="1833284"/>
              <a:ext cx="103502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252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4728C55-AC03-8414-3180-66B57369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설명하는 소수 두 자리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362138" y="2099397"/>
            <a:ext cx="488932" cy="4129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BBB916A-2BF2-E15E-A8B2-37A06DB99D4A}"/>
              </a:ext>
            </a:extLst>
          </p:cNvPr>
          <p:cNvSpPr/>
          <p:nvPr/>
        </p:nvSpPr>
        <p:spPr>
          <a:xfrm>
            <a:off x="1175651" y="2487172"/>
            <a:ext cx="4764501" cy="7654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0.1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0.01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수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CD109F0-D50A-DD07-4036-AD6EEAD77DEE}"/>
              </a:ext>
            </a:extLst>
          </p:cNvPr>
          <p:cNvGrpSpPr/>
          <p:nvPr/>
        </p:nvGrpSpPr>
        <p:grpSpPr>
          <a:xfrm>
            <a:off x="3031520" y="3820714"/>
            <a:ext cx="1252448" cy="538856"/>
            <a:chOff x="6064310" y="1679148"/>
            <a:chExt cx="1252448" cy="53885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8AA1BEE-CE54-DF32-3156-E660BE7EEFFB}"/>
                </a:ext>
              </a:extLst>
            </p:cNvPr>
            <p:cNvSpPr/>
            <p:nvPr/>
          </p:nvSpPr>
          <p:spPr bwMode="auto">
            <a:xfrm>
              <a:off x="6064310" y="1833284"/>
              <a:ext cx="103502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3.47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1E0F361-D516-C9DA-7FE8-3B4D7DAA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7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86034A-18A4-C5BD-182F-95287A0DF27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9B653A-6299-5B9E-851E-2A16BCB0C9BB}"/>
              </a:ext>
            </a:extLst>
          </p:cNvPr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43">
            <a:extLst>
              <a:ext uri="{FF2B5EF4-FFF2-40B4-BE49-F238E27FC236}">
                <a16:creationId xmlns:a16="http://schemas.microsoft.com/office/drawing/2014/main" id="{167E19E9-DF84-7965-F39A-4141C316EDB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소수를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5" name="Picture 12">
            <a:extLst>
              <a:ext uri="{FF2B5EF4-FFF2-40B4-BE49-F238E27FC236}">
                <a16:creationId xmlns:a16="http://schemas.microsoft.com/office/drawing/2014/main" id="{EA5AEEC2-E148-66F7-F4BE-05199713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DC791B7D-60A6-FB13-25D8-B5E2628D3E4F}"/>
              </a:ext>
            </a:extLst>
          </p:cNvPr>
          <p:cNvGrpSpPr/>
          <p:nvPr/>
        </p:nvGrpSpPr>
        <p:grpSpPr>
          <a:xfrm>
            <a:off x="3478517" y="3104964"/>
            <a:ext cx="913463" cy="537565"/>
            <a:chOff x="5939243" y="1660849"/>
            <a:chExt cx="913463" cy="5375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AA8BE07-CA0C-0B14-1B56-381B923D4BBA}"/>
                </a:ext>
              </a:extLst>
            </p:cNvPr>
            <p:cNvSpPr/>
            <p:nvPr/>
          </p:nvSpPr>
          <p:spPr bwMode="auto">
            <a:xfrm>
              <a:off x="5939243" y="1833284"/>
              <a:ext cx="733463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0.53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B2FA747-3E64-140E-F2DC-9CC8FEB9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131188E8-EE8A-94B4-1106-8CC0900BA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63767"/>
              </p:ext>
            </p:extLst>
          </p:nvPr>
        </p:nvGraphicFramePr>
        <p:xfrm>
          <a:off x="2686795" y="3162852"/>
          <a:ext cx="43216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32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Box 103">
            <a:extLst>
              <a:ext uri="{FF2B5EF4-FFF2-40B4-BE49-F238E27FC236}">
                <a16:creationId xmlns:a16="http://schemas.microsoft.com/office/drawing/2014/main" id="{89C8A677-1D22-ECBE-2348-346F9AA801EF}"/>
              </a:ext>
            </a:extLst>
          </p:cNvPr>
          <p:cNvSpPr txBox="1"/>
          <p:nvPr/>
        </p:nvSpPr>
        <p:spPr>
          <a:xfrm>
            <a:off x="3118961" y="3257808"/>
            <a:ext cx="3595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7" name="TextBox 43">
            <a:extLst>
              <a:ext uri="{FF2B5EF4-FFF2-40B4-BE49-F238E27FC236}">
                <a16:creationId xmlns:a16="http://schemas.microsoft.com/office/drawing/2014/main" id="{38FEE4D7-8C88-8889-5A02-56F747019AB5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말이나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12">
            <a:extLst>
              <a:ext uri="{FF2B5EF4-FFF2-40B4-BE49-F238E27FC236}">
                <a16:creationId xmlns:a16="http://schemas.microsoft.com/office/drawing/2014/main" id="{CD5F7282-0E24-F7B3-ECE6-B69613A7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186AF12-DD3C-4987-9999-EC82071C4E5E}"/>
              </a:ext>
            </a:extLst>
          </p:cNvPr>
          <p:cNvSpPr/>
          <p:nvPr/>
        </p:nvSpPr>
        <p:spPr>
          <a:xfrm>
            <a:off x="801130" y="2456892"/>
            <a:ext cx="5355046" cy="110463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2.58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소수              자리 숫자이고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나타냅니다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13594D-5A43-018F-19DE-8AF55988ED41}"/>
              </a:ext>
            </a:extLst>
          </p:cNvPr>
          <p:cNvGrpSpPr/>
          <p:nvPr/>
        </p:nvGrpSpPr>
        <p:grpSpPr>
          <a:xfrm>
            <a:off x="3291148" y="2487172"/>
            <a:ext cx="1054368" cy="538856"/>
            <a:chOff x="6262390" y="1679148"/>
            <a:chExt cx="1054368" cy="53885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5634E5-0FED-A44A-D65E-5C4AA4681C1B}"/>
                </a:ext>
              </a:extLst>
            </p:cNvPr>
            <p:cNvSpPr/>
            <p:nvPr/>
          </p:nvSpPr>
          <p:spPr bwMode="auto">
            <a:xfrm>
              <a:off x="6262390" y="1833284"/>
              <a:ext cx="83694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둘째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271CB28-266B-E768-37F5-160C753A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C3F16BB-EEF2-70D7-529B-9CC786137F60}"/>
              </a:ext>
            </a:extLst>
          </p:cNvPr>
          <p:cNvGrpSpPr/>
          <p:nvPr/>
        </p:nvGrpSpPr>
        <p:grpSpPr>
          <a:xfrm>
            <a:off x="1105156" y="2888940"/>
            <a:ext cx="1054368" cy="538856"/>
            <a:chOff x="6262390" y="1679148"/>
            <a:chExt cx="1054368" cy="53885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368DCF9-7513-0D1B-4F57-ED9EF77EF90C}"/>
                </a:ext>
              </a:extLst>
            </p:cNvPr>
            <p:cNvSpPr/>
            <p:nvPr/>
          </p:nvSpPr>
          <p:spPr bwMode="auto">
            <a:xfrm>
              <a:off x="6262390" y="1833284"/>
              <a:ext cx="83694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0.08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A10B870-2B93-F6A8-BAC8-537E9BC7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43">
            <a:extLst>
              <a:ext uri="{FF2B5EF4-FFF2-40B4-BE49-F238E27FC236}">
                <a16:creationId xmlns:a16="http://schemas.microsoft.com/office/drawing/2014/main" id="{29D3F09D-B57E-4C0A-B58F-C620A3D00262}"/>
              </a:ext>
            </a:extLst>
          </p:cNvPr>
          <p:cNvSpPr txBox="1"/>
          <p:nvPr/>
        </p:nvSpPr>
        <p:spPr>
          <a:xfrm>
            <a:off x="644499" y="1604119"/>
            <a:ext cx="601573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모눈종이에서 색칠한 부분의 크기가 얼마인지 소수로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60" name="Group 1072">
            <a:extLst>
              <a:ext uri="{FF2B5EF4-FFF2-40B4-BE49-F238E27FC236}">
                <a16:creationId xmlns:a16="http://schemas.microsoft.com/office/drawing/2014/main" id="{2D8C2310-DD3F-07AE-C871-C443EE1FB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37995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56.JPG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20C9033-EB08-CB99-B7D9-5A1A70BF4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51" y="2340254"/>
            <a:ext cx="4355529" cy="225462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800ACD92-3E1D-19D1-4E5A-1E8E25B3D623}"/>
              </a:ext>
            </a:extLst>
          </p:cNvPr>
          <p:cNvGrpSpPr/>
          <p:nvPr/>
        </p:nvGrpSpPr>
        <p:grpSpPr>
          <a:xfrm>
            <a:off x="2951820" y="4594881"/>
            <a:ext cx="1061138" cy="538856"/>
            <a:chOff x="6255620" y="1679148"/>
            <a:chExt cx="1061138" cy="53885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513E02-E5DB-2D1D-109A-676246948485}"/>
                </a:ext>
              </a:extLst>
            </p:cNvPr>
            <p:cNvSpPr/>
            <p:nvPr/>
          </p:nvSpPr>
          <p:spPr bwMode="auto">
            <a:xfrm>
              <a:off x="6255620" y="1833284"/>
              <a:ext cx="843716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1.68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468122B-B611-A113-95C6-67F0D9E1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61" name="Picture 12">
            <a:extLst>
              <a:ext uri="{FF2B5EF4-FFF2-40B4-BE49-F238E27FC236}">
                <a16:creationId xmlns:a16="http://schemas.microsoft.com/office/drawing/2014/main" id="{DB339192-854C-DD85-E0ED-5D53C7C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CA17F09-68FC-56DB-B448-95AC7F6D337B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E4CC18B-6A32-BFFD-B59E-104E85AC2D72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59755DF-8090-F8BF-264C-D726B5099069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43">
            <a:extLst>
              <a:ext uri="{FF2B5EF4-FFF2-40B4-BE49-F238E27FC236}">
                <a16:creationId xmlns:a16="http://schemas.microsoft.com/office/drawing/2014/main" id="{29D3F09D-B57E-4C0A-B58F-C620A3D00262}"/>
              </a:ext>
            </a:extLst>
          </p:cNvPr>
          <p:cNvSpPr txBox="1"/>
          <p:nvPr/>
        </p:nvSpPr>
        <p:spPr>
          <a:xfrm>
            <a:off x="644499" y="1604119"/>
            <a:ext cx="601573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모눈종이에서 색칠한 부분의 크기가 얼마인지 소수로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C9033-EB08-CB99-B7D9-5A1A70BF4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51" y="2340254"/>
            <a:ext cx="4355529" cy="225462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800ACD92-3E1D-19D1-4E5A-1E8E25B3D623}"/>
              </a:ext>
            </a:extLst>
          </p:cNvPr>
          <p:cNvGrpSpPr/>
          <p:nvPr/>
        </p:nvGrpSpPr>
        <p:grpSpPr>
          <a:xfrm>
            <a:off x="2636354" y="4594881"/>
            <a:ext cx="1955722" cy="538856"/>
            <a:chOff x="5361036" y="1679148"/>
            <a:chExt cx="1955722" cy="53885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4513E02-E5DB-2D1D-109A-676246948485}"/>
                </a:ext>
              </a:extLst>
            </p:cNvPr>
            <p:cNvSpPr/>
            <p:nvPr/>
          </p:nvSpPr>
          <p:spPr bwMode="auto">
            <a:xfrm>
              <a:off x="5361036" y="1833284"/>
              <a:ext cx="1738300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1.68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468122B-B611-A113-95C6-67F0D9E1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61" name="Picture 12">
            <a:extLst>
              <a:ext uri="{FF2B5EF4-FFF2-40B4-BE49-F238E27FC236}">
                <a16:creationId xmlns:a16="http://schemas.microsoft.com/office/drawing/2014/main" id="{DB339192-854C-DD85-E0ED-5D53C7C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E17099-984D-FFEE-2A88-370C7C116290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8E07C24-2B17-0ADB-F0FE-D77A5EEEB378}"/>
              </a:ext>
            </a:extLst>
          </p:cNvPr>
          <p:cNvGrpSpPr/>
          <p:nvPr/>
        </p:nvGrpSpPr>
        <p:grpSpPr>
          <a:xfrm>
            <a:off x="287525" y="4125650"/>
            <a:ext cx="6444716" cy="1111715"/>
            <a:chOff x="281708" y="4161575"/>
            <a:chExt cx="6444716" cy="111171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A1E416-F879-5A55-D87D-03EFCE2252AB}"/>
                </a:ext>
              </a:extLst>
            </p:cNvPr>
            <p:cNvSpPr/>
            <p:nvPr/>
          </p:nvSpPr>
          <p:spPr>
            <a:xfrm>
              <a:off x="281708" y="4408073"/>
              <a:ext cx="6444716" cy="6771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 한 칸의 크기는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이고 색칠한 모눈은 모두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칸이므로 색칠한 부분이 나타내는 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1.68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모서리가 둥근 직사각형 38">
              <a:extLst>
                <a:ext uri="{FF2B5EF4-FFF2-40B4-BE49-F238E27FC236}">
                  <a16:creationId xmlns:a16="http://schemas.microsoft.com/office/drawing/2014/main" id="{925CDCA0-3758-A29A-4769-5C6ADD3B2669}"/>
                </a:ext>
              </a:extLst>
            </p:cNvPr>
            <p:cNvSpPr/>
            <p:nvPr/>
          </p:nvSpPr>
          <p:spPr>
            <a:xfrm>
              <a:off x="338478" y="4161575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70DFB6C4-A6B9-ECA4-CF09-49E46A5A9AE7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92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7" name="TextBox 43">
            <a:extLst>
              <a:ext uri="{FF2B5EF4-FFF2-40B4-BE49-F238E27FC236}">
                <a16:creationId xmlns:a16="http://schemas.microsoft.com/office/drawing/2014/main" id="{6B649725-887D-C5F7-2544-E5E62AEB26A5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id="{EFA95944-89D4-AA4F-86EF-BB40BC9D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18410C1-5682-3268-8D14-B55D97C5A533}"/>
              </a:ext>
            </a:extLst>
          </p:cNvPr>
          <p:cNvSpPr/>
          <p:nvPr/>
        </p:nvSpPr>
        <p:spPr>
          <a:xfrm>
            <a:off x="1100481" y="2365407"/>
            <a:ext cx="4914741" cy="210770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B5976DE2-4FFD-4AC2-3BCD-CC2941A5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04" y="281693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>
            <a:extLst>
              <a:ext uri="{FF2B5EF4-FFF2-40B4-BE49-F238E27FC236}">
                <a16:creationId xmlns:a16="http://schemas.microsoft.com/office/drawing/2014/main" id="{38D4AAE2-ADD2-381A-AE37-403FC38BAC07}"/>
              </a:ext>
            </a:extLst>
          </p:cNvPr>
          <p:cNvSpPr txBox="1"/>
          <p:nvPr/>
        </p:nvSpPr>
        <p:spPr>
          <a:xfrm>
            <a:off x="1463132" y="2685751"/>
            <a:ext cx="545145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0.25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            개인 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ED91411-609C-0DF0-D9A1-B35A146E6703}"/>
              </a:ext>
            </a:extLst>
          </p:cNvPr>
          <p:cNvGrpSpPr/>
          <p:nvPr/>
        </p:nvGrpSpPr>
        <p:grpSpPr>
          <a:xfrm>
            <a:off x="2980355" y="2528900"/>
            <a:ext cx="924881" cy="538856"/>
            <a:chOff x="6391877" y="1679148"/>
            <a:chExt cx="924881" cy="53885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BB8068E-72F3-A893-C5FA-CC9C6C86235A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25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E8D2CF4-4F32-7322-A6A6-5E85AE87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69" name="Picture 4">
            <a:extLst>
              <a:ext uri="{FF2B5EF4-FFF2-40B4-BE49-F238E27FC236}">
                <a16:creationId xmlns:a16="http://schemas.microsoft.com/office/drawing/2014/main" id="{24430711-4EAB-69B2-092D-B8792D39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04" y="353856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>
            <a:extLst>
              <a:ext uri="{FF2B5EF4-FFF2-40B4-BE49-F238E27FC236}">
                <a16:creationId xmlns:a16="http://schemas.microsoft.com/office/drawing/2014/main" id="{E15DCDB9-AB81-8906-EFBA-D2BC8DF57860}"/>
              </a:ext>
            </a:extLst>
          </p:cNvPr>
          <p:cNvSpPr txBox="1"/>
          <p:nvPr/>
        </p:nvSpPr>
        <p:spPr>
          <a:xfrm>
            <a:off x="1463132" y="3296307"/>
            <a:ext cx="5451459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4.93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         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0.1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        개인 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3C4663E-C8BD-FFE4-CF7C-D7403B1B1D27}"/>
              </a:ext>
            </a:extLst>
          </p:cNvPr>
          <p:cNvGrpSpPr/>
          <p:nvPr/>
        </p:nvGrpSpPr>
        <p:grpSpPr>
          <a:xfrm>
            <a:off x="2735796" y="3214180"/>
            <a:ext cx="645798" cy="538856"/>
            <a:chOff x="6508988" y="1679148"/>
            <a:chExt cx="645798" cy="53885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74CAD83-6158-3632-1962-894936896EAB}"/>
                </a:ext>
              </a:extLst>
            </p:cNvPr>
            <p:cNvSpPr/>
            <p:nvPr/>
          </p:nvSpPr>
          <p:spPr bwMode="auto">
            <a:xfrm>
              <a:off x="6508988" y="1833284"/>
              <a:ext cx="447770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84F98E7-315F-2F82-41CB-EC7CDFFC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786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92809E-E145-6FA7-853E-1BE20CF1690D}"/>
              </a:ext>
            </a:extLst>
          </p:cNvPr>
          <p:cNvGrpSpPr/>
          <p:nvPr/>
        </p:nvGrpSpPr>
        <p:grpSpPr>
          <a:xfrm>
            <a:off x="4253525" y="3214180"/>
            <a:ext cx="645798" cy="538856"/>
            <a:chOff x="6508988" y="1679148"/>
            <a:chExt cx="645798" cy="5388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D1464B-961B-2819-3152-C172274918EC}"/>
                </a:ext>
              </a:extLst>
            </p:cNvPr>
            <p:cNvSpPr/>
            <p:nvPr/>
          </p:nvSpPr>
          <p:spPr bwMode="auto">
            <a:xfrm>
              <a:off x="6508988" y="1833284"/>
              <a:ext cx="447770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024E16D-2288-6CEA-5476-E5AA2786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786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7555EAF-F5AB-66CD-9F7A-8769C4497EB0}"/>
              </a:ext>
            </a:extLst>
          </p:cNvPr>
          <p:cNvGrpSpPr/>
          <p:nvPr/>
        </p:nvGrpSpPr>
        <p:grpSpPr>
          <a:xfrm>
            <a:off x="2277820" y="3670393"/>
            <a:ext cx="645798" cy="538856"/>
            <a:chOff x="6508988" y="1679148"/>
            <a:chExt cx="645798" cy="538856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341C96-A0A3-1DF4-72DD-3C1A846A7753}"/>
                </a:ext>
              </a:extLst>
            </p:cNvPr>
            <p:cNvSpPr/>
            <p:nvPr/>
          </p:nvSpPr>
          <p:spPr bwMode="auto">
            <a:xfrm>
              <a:off x="6508988" y="1833284"/>
              <a:ext cx="447770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3019927D-C356-B992-D855-3FE09643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786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43">
            <a:extLst>
              <a:ext uri="{FF2B5EF4-FFF2-40B4-BE49-F238E27FC236}">
                <a16:creationId xmlns:a16="http://schemas.microsoft.com/office/drawing/2014/main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01573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소수를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A5CF81F-48E1-8C3F-8839-CA659D70DEC5}"/>
              </a:ext>
            </a:extLst>
          </p:cNvPr>
          <p:cNvGrpSpPr/>
          <p:nvPr/>
        </p:nvGrpSpPr>
        <p:grpSpPr>
          <a:xfrm>
            <a:off x="3532278" y="3091681"/>
            <a:ext cx="1809063" cy="537565"/>
            <a:chOff x="5563454" y="1660849"/>
            <a:chExt cx="1809063" cy="53756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36AC33-CC3D-3830-3888-8277FA5EAB34}"/>
                </a:ext>
              </a:extLst>
            </p:cNvPr>
            <p:cNvSpPr/>
            <p:nvPr/>
          </p:nvSpPr>
          <p:spPr bwMode="auto">
            <a:xfrm>
              <a:off x="5563454" y="1833284"/>
              <a:ext cx="161941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오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일육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7EA8F87-BC6F-DBB2-B330-7B25A1DA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7" name="Picture 3">
            <a:extLst>
              <a:ext uri="{FF2B5EF4-FFF2-40B4-BE49-F238E27FC236}">
                <a16:creationId xmlns:a16="http://schemas.microsoft.com/office/drawing/2014/main" id="{CB40261A-17FD-2718-8644-17A650405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53" y="3231958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FCE4CAD0-6619-FCFA-BA73-93A4F179734B}"/>
              </a:ext>
            </a:extLst>
          </p:cNvPr>
          <p:cNvGrpSpPr/>
          <p:nvPr/>
        </p:nvGrpSpPr>
        <p:grpSpPr>
          <a:xfrm>
            <a:off x="3532278" y="2415607"/>
            <a:ext cx="1809063" cy="537565"/>
            <a:chOff x="5563454" y="1660849"/>
            <a:chExt cx="1809063" cy="53756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0835874-7658-F8EB-9D06-C423704201F6}"/>
                </a:ext>
              </a:extLst>
            </p:cNvPr>
            <p:cNvSpPr/>
            <p:nvPr/>
          </p:nvSpPr>
          <p:spPr bwMode="auto">
            <a:xfrm>
              <a:off x="5563454" y="1833284"/>
              <a:ext cx="161941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영 점 이구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5806919-EB7D-CC46-0E76-1CA6A9C4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4" name="Picture 3">
            <a:extLst>
              <a:ext uri="{FF2B5EF4-FFF2-40B4-BE49-F238E27FC236}">
                <a16:creationId xmlns:a16="http://schemas.microsoft.com/office/drawing/2014/main" id="{284D8E23-5E56-F4EA-BAAE-686D43C3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53" y="2555884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2F2E6092-95E6-DD6C-031E-792421763058}"/>
              </a:ext>
            </a:extLst>
          </p:cNvPr>
          <p:cNvGrpSpPr/>
          <p:nvPr/>
        </p:nvGrpSpPr>
        <p:grpSpPr>
          <a:xfrm>
            <a:off x="3532278" y="3824641"/>
            <a:ext cx="1809063" cy="537565"/>
            <a:chOff x="5563454" y="1660849"/>
            <a:chExt cx="1809063" cy="53756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56EFA04-4F27-76A4-CE9A-CE47EB19170B}"/>
                </a:ext>
              </a:extLst>
            </p:cNvPr>
            <p:cNvSpPr/>
            <p:nvPr/>
          </p:nvSpPr>
          <p:spPr bwMode="auto">
            <a:xfrm>
              <a:off x="5563454" y="1833284"/>
              <a:ext cx="161941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사 점 칠이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43C399D-B3D6-4B93-98EF-D38EBBFF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8" name="Picture 3">
            <a:extLst>
              <a:ext uri="{FF2B5EF4-FFF2-40B4-BE49-F238E27FC236}">
                <a16:creationId xmlns:a16="http://schemas.microsoft.com/office/drawing/2014/main" id="{442127CD-9D8E-73A3-3187-FB8117C5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53" y="3964918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43">
            <a:extLst>
              <a:ext uri="{FF2B5EF4-FFF2-40B4-BE49-F238E27FC236}">
                <a16:creationId xmlns:a16="http://schemas.microsoft.com/office/drawing/2014/main" id="{5F6DECAB-87B0-1B0E-FA84-8E6B1BC1106F}"/>
              </a:ext>
            </a:extLst>
          </p:cNvPr>
          <p:cNvSpPr txBox="1"/>
          <p:nvPr/>
        </p:nvSpPr>
        <p:spPr>
          <a:xfrm>
            <a:off x="1933128" y="2562575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0.29</a:t>
            </a:r>
          </a:p>
        </p:txBody>
      </p:sp>
      <p:sp>
        <p:nvSpPr>
          <p:cNvPr id="70" name="TextBox 43">
            <a:extLst>
              <a:ext uri="{FF2B5EF4-FFF2-40B4-BE49-F238E27FC236}">
                <a16:creationId xmlns:a16="http://schemas.microsoft.com/office/drawing/2014/main" id="{9FD43FC4-E221-B564-436A-0F67F7170622}"/>
              </a:ext>
            </a:extLst>
          </p:cNvPr>
          <p:cNvSpPr txBox="1"/>
          <p:nvPr/>
        </p:nvSpPr>
        <p:spPr>
          <a:xfrm>
            <a:off x="1933128" y="3252511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5.16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7384A9F8-9083-8E2F-CF52-02577FDCF737}"/>
              </a:ext>
            </a:extLst>
          </p:cNvPr>
          <p:cNvSpPr txBox="1"/>
          <p:nvPr/>
        </p:nvSpPr>
        <p:spPr>
          <a:xfrm>
            <a:off x="1933128" y="3992762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4.72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832640" y="2545366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832640" y="3218095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832640" y="3971609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081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965FBD4D-E941-C8B0-8EC8-859240AA1566}"/>
              </a:ext>
            </a:extLst>
          </p:cNvPr>
          <p:cNvSpPr/>
          <p:nvPr/>
        </p:nvSpPr>
        <p:spPr>
          <a:xfrm>
            <a:off x="591460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7BB2E9E6-D153-0002-5172-22A493B2F8B8}"/>
              </a:ext>
            </a:extLst>
          </p:cNvPr>
          <p:cNvSpPr/>
          <p:nvPr/>
        </p:nvSpPr>
        <p:spPr>
          <a:xfrm>
            <a:off x="4925351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F2F08-0F6E-E49D-6BCD-BEE923180D90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43">
            <a:extLst>
              <a:ext uri="{FF2B5EF4-FFF2-40B4-BE49-F238E27FC236}">
                <a16:creationId xmlns:a16="http://schemas.microsoft.com/office/drawing/2014/main" id="{3ABADAC3-5BB1-B5A0-6B73-9FF08CE3B89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소수를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F5CA4832-1F10-5119-99FD-EC7DC820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" name="Group 1072">
            <a:extLst>
              <a:ext uri="{FF2B5EF4-FFF2-40B4-BE49-F238E27FC236}">
                <a16:creationId xmlns:a16="http://schemas.microsoft.com/office/drawing/2014/main" id="{1B10C0AC-A7FE-E352-AB99-38F4737E0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86145"/>
              </p:ext>
            </p:extLst>
          </p:nvPr>
        </p:nvGraphicFramePr>
        <p:xfrm>
          <a:off x="115384" y="6142767"/>
          <a:ext cx="6688864" cy="7620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개발물에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있는 이미지 사용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6"/>
                        </a:rPr>
                        <a:t>https://cdata2.tsherpa.co.kr/tsherpa/MultiMedia/Flash/2020/curri/index.html?flashxmlnum=ost1208&amp;classa=A8-C1-42-MM-MM-04-04-02-0-0-0-0&amp;classno=MM_42_04/suh_0402_03_0002/suh_0402_03_0002_401_1.html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문제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F84717-6489-EEBE-F321-6A2A3ABF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41" y="2939781"/>
            <a:ext cx="6334622" cy="791030"/>
          </a:xfrm>
          <a:prstGeom prst="rect">
            <a:avLst/>
          </a:prstGeom>
        </p:spPr>
      </p:pic>
      <p:sp>
        <p:nvSpPr>
          <p:cNvPr id="70" name="TextBox 43">
            <a:extLst>
              <a:ext uri="{FF2B5EF4-FFF2-40B4-BE49-F238E27FC236}">
                <a16:creationId xmlns:a16="http://schemas.microsoft.com/office/drawing/2014/main" id="{8000AB43-B67F-6E9C-1F99-4ACBD1B57564}"/>
              </a:ext>
            </a:extLst>
          </p:cNvPr>
          <p:cNvSpPr txBox="1"/>
          <p:nvPr/>
        </p:nvSpPr>
        <p:spPr>
          <a:xfrm>
            <a:off x="1079612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3.4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3836B372-FE7B-7F13-E891-1A1ED1933564}"/>
              </a:ext>
            </a:extLst>
          </p:cNvPr>
          <p:cNvSpPr txBox="1"/>
          <p:nvPr/>
        </p:nvSpPr>
        <p:spPr>
          <a:xfrm>
            <a:off x="3157170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3.5</a:t>
            </a:r>
          </a:p>
        </p:txBody>
      </p:sp>
      <p:sp>
        <p:nvSpPr>
          <p:cNvPr id="72" name="TextBox 43">
            <a:extLst>
              <a:ext uri="{FF2B5EF4-FFF2-40B4-BE49-F238E27FC236}">
                <a16:creationId xmlns:a16="http://schemas.microsoft.com/office/drawing/2014/main" id="{917E999C-B5EE-8CD3-2A64-829ACE8D91F9}"/>
              </a:ext>
            </a:extLst>
          </p:cNvPr>
          <p:cNvSpPr txBox="1"/>
          <p:nvPr/>
        </p:nvSpPr>
        <p:spPr>
          <a:xfrm>
            <a:off x="5228057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3.6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7FFB835-1E0A-F0DB-9B75-0CA69F87ECAD}"/>
              </a:ext>
            </a:extLst>
          </p:cNvPr>
          <p:cNvGrpSpPr/>
          <p:nvPr/>
        </p:nvGrpSpPr>
        <p:grpSpPr>
          <a:xfrm>
            <a:off x="1631845" y="3616898"/>
            <a:ext cx="924881" cy="538856"/>
            <a:chOff x="6391877" y="1679148"/>
            <a:chExt cx="924881" cy="53885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589253-E684-F837-53C9-B7F4E26DC3C7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3.43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F9BF49DC-5179-C369-EA0A-C1D99207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3A0E0D-BE39-09F0-737C-EEC266DFC6A5}"/>
              </a:ext>
            </a:extLst>
          </p:cNvPr>
          <p:cNvGrpSpPr/>
          <p:nvPr/>
        </p:nvGrpSpPr>
        <p:grpSpPr>
          <a:xfrm>
            <a:off x="4759448" y="3616898"/>
            <a:ext cx="924881" cy="538856"/>
            <a:chOff x="6391877" y="1679148"/>
            <a:chExt cx="924881" cy="53885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C47DB80-2D51-5FB1-14A0-9003855A1EBF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3.58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BA94D68-F18E-0952-0C30-3D7F252C0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CC343C-85D8-4C52-B9B9-189CD054D2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90534" y="1115698"/>
            <a:ext cx="6793734" cy="437867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3DB4BB-525F-40C1-BB04-BEBF86C469FE}"/>
              </a:ext>
            </a:extLst>
          </p:cNvPr>
          <p:cNvGrpSpPr/>
          <p:nvPr/>
        </p:nvGrpSpPr>
        <p:grpSpPr>
          <a:xfrm>
            <a:off x="566213" y="1276030"/>
            <a:ext cx="2656311" cy="1216427"/>
            <a:chOff x="174294" y="1582242"/>
            <a:chExt cx="2656311" cy="121642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5610883-6558-455B-B953-160F8008E66E}"/>
                </a:ext>
              </a:extLst>
            </p:cNvPr>
            <p:cNvGrpSpPr/>
            <p:nvPr/>
          </p:nvGrpSpPr>
          <p:grpSpPr>
            <a:xfrm>
              <a:off x="174294" y="1582242"/>
              <a:ext cx="2656311" cy="1216427"/>
              <a:chOff x="137783" y="1544176"/>
              <a:chExt cx="2656311" cy="1216427"/>
            </a:xfrm>
          </p:grpSpPr>
          <p:sp>
            <p:nvSpPr>
              <p:cNvPr id="33" name="모서리가 둥근 직사각형 61">
                <a:extLst>
                  <a:ext uri="{FF2B5EF4-FFF2-40B4-BE49-F238E27FC236}">
                    <a16:creationId xmlns:a16="http://schemas.microsoft.com/office/drawing/2014/main" id="{2EB79F6B-1AE4-46B7-84B9-E3742D95C14E}"/>
                  </a:ext>
                </a:extLst>
              </p:cNvPr>
              <p:cNvSpPr/>
              <p:nvPr/>
            </p:nvSpPr>
            <p:spPr>
              <a:xfrm>
                <a:off x="137783" y="1544176"/>
                <a:ext cx="2656311" cy="9975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3497B2A7-79BA-454E-A956-06B75FE01934}"/>
                  </a:ext>
                </a:extLst>
              </p:cNvPr>
              <p:cNvSpPr/>
              <p:nvPr/>
            </p:nvSpPr>
            <p:spPr>
              <a:xfrm flipV="1">
                <a:off x="2307366" y="2556376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DBCD738-50F0-47A6-B730-D4779838F1A2}"/>
                </a:ext>
              </a:extLst>
            </p:cNvPr>
            <p:cNvSpPr/>
            <p:nvPr/>
          </p:nvSpPr>
          <p:spPr>
            <a:xfrm>
              <a:off x="174294" y="1741184"/>
              <a:ext cx="2656311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책꽂이 긴 쪽의 길이는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 m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이고 짧은 쪽의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길이는 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45 cm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36" name="타원 35"/>
          <p:cNvSpPr/>
          <p:nvPr/>
        </p:nvSpPr>
        <p:spPr>
          <a:xfrm>
            <a:off x="263095" y="13636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EAD2F5-0CED-4494-A55E-E685EA7BE7B0}"/>
              </a:ext>
            </a:extLst>
          </p:cNvPr>
          <p:cNvGrpSpPr/>
          <p:nvPr/>
        </p:nvGrpSpPr>
        <p:grpSpPr>
          <a:xfrm>
            <a:off x="3853306" y="2496573"/>
            <a:ext cx="2301483" cy="693192"/>
            <a:chOff x="1907925" y="1655205"/>
            <a:chExt cx="2379640" cy="1136043"/>
          </a:xfrm>
        </p:grpSpPr>
        <p:sp>
          <p:nvSpPr>
            <p:cNvPr id="25" name="모서리가 둥근 직사각형 64">
              <a:extLst>
                <a:ext uri="{FF2B5EF4-FFF2-40B4-BE49-F238E27FC236}">
                  <a16:creationId xmlns:a16="http://schemas.microsoft.com/office/drawing/2014/main" id="{ED2E8AB0-AA2F-4E09-8F14-59A606AD35BA}"/>
                </a:ext>
              </a:extLst>
            </p:cNvPr>
            <p:cNvSpPr/>
            <p:nvPr/>
          </p:nvSpPr>
          <p:spPr>
            <a:xfrm>
              <a:off x="1907925" y="1655205"/>
              <a:ext cx="2379640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 cm</a:t>
              </a:r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몇 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예요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07923B3-001A-441A-A825-D22A3B4AD64A}"/>
                </a:ext>
              </a:extLst>
            </p:cNvPr>
            <p:cNvSpPr/>
            <p:nvPr/>
          </p:nvSpPr>
          <p:spPr>
            <a:xfrm flipV="1">
              <a:off x="2462728" y="2587020"/>
              <a:ext cx="90011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43">
            <a:extLst>
              <a:ext uri="{FF2B5EF4-FFF2-40B4-BE49-F238E27FC236}">
                <a16:creationId xmlns:a16="http://schemas.microsoft.com/office/drawing/2014/main" id="{3ABADAC3-5BB1-B5A0-6B73-9FF08CE3B89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소수를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F5CA4832-1F10-5119-99FD-EC7DC820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F84717-6489-EEBE-F321-6A2A3ABF7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41" y="2939781"/>
            <a:ext cx="6334622" cy="791030"/>
          </a:xfrm>
          <a:prstGeom prst="rect">
            <a:avLst/>
          </a:prstGeom>
        </p:spPr>
      </p:pic>
      <p:sp>
        <p:nvSpPr>
          <p:cNvPr id="70" name="TextBox 43">
            <a:extLst>
              <a:ext uri="{FF2B5EF4-FFF2-40B4-BE49-F238E27FC236}">
                <a16:creationId xmlns:a16="http://schemas.microsoft.com/office/drawing/2014/main" id="{8000AB43-B67F-6E9C-1F99-4ACBD1B57564}"/>
              </a:ext>
            </a:extLst>
          </p:cNvPr>
          <p:cNvSpPr txBox="1"/>
          <p:nvPr/>
        </p:nvSpPr>
        <p:spPr>
          <a:xfrm>
            <a:off x="1079612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3.4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3836B372-FE7B-7F13-E891-1A1ED1933564}"/>
              </a:ext>
            </a:extLst>
          </p:cNvPr>
          <p:cNvSpPr txBox="1"/>
          <p:nvPr/>
        </p:nvSpPr>
        <p:spPr>
          <a:xfrm>
            <a:off x="3157170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3.5</a:t>
            </a:r>
          </a:p>
        </p:txBody>
      </p:sp>
      <p:sp>
        <p:nvSpPr>
          <p:cNvPr id="72" name="TextBox 43">
            <a:extLst>
              <a:ext uri="{FF2B5EF4-FFF2-40B4-BE49-F238E27FC236}">
                <a16:creationId xmlns:a16="http://schemas.microsoft.com/office/drawing/2014/main" id="{917E999C-B5EE-8CD3-2A64-829ACE8D91F9}"/>
              </a:ext>
            </a:extLst>
          </p:cNvPr>
          <p:cNvSpPr txBox="1"/>
          <p:nvPr/>
        </p:nvSpPr>
        <p:spPr>
          <a:xfrm>
            <a:off x="5228057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3.6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7FFB835-1E0A-F0DB-9B75-0CA69F87ECAD}"/>
              </a:ext>
            </a:extLst>
          </p:cNvPr>
          <p:cNvGrpSpPr/>
          <p:nvPr/>
        </p:nvGrpSpPr>
        <p:grpSpPr>
          <a:xfrm>
            <a:off x="1631845" y="3616898"/>
            <a:ext cx="924881" cy="538856"/>
            <a:chOff x="6391877" y="1679148"/>
            <a:chExt cx="924881" cy="53885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589253-E684-F837-53C9-B7F4E26DC3C7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3.43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F9BF49DC-5179-C369-EA0A-C1D99207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3A0E0D-BE39-09F0-737C-EEC266DFC6A5}"/>
              </a:ext>
            </a:extLst>
          </p:cNvPr>
          <p:cNvGrpSpPr/>
          <p:nvPr/>
        </p:nvGrpSpPr>
        <p:grpSpPr>
          <a:xfrm>
            <a:off x="4759448" y="3616898"/>
            <a:ext cx="924881" cy="538856"/>
            <a:chOff x="6391877" y="1679148"/>
            <a:chExt cx="924881" cy="53885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C47DB80-2D51-5FB1-14A0-9003855A1EBF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3.58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BA94D68-F18E-0952-0C30-3D7F252C0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1506E69-DBB4-EF6C-40E4-C197765D18E1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CC1A62-9980-46A4-848E-17EBA889E419}"/>
              </a:ext>
            </a:extLst>
          </p:cNvPr>
          <p:cNvGrpSpPr/>
          <p:nvPr/>
        </p:nvGrpSpPr>
        <p:grpSpPr>
          <a:xfrm>
            <a:off x="251521" y="4121809"/>
            <a:ext cx="6503860" cy="1115556"/>
            <a:chOff x="245704" y="4157734"/>
            <a:chExt cx="6503860" cy="111555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90C6D29-088E-9D97-E340-3FAB40E7380B}"/>
                </a:ext>
              </a:extLst>
            </p:cNvPr>
            <p:cNvSpPr/>
            <p:nvPr/>
          </p:nvSpPr>
          <p:spPr>
            <a:xfrm>
              <a:off x="245704" y="4371268"/>
              <a:ext cx="6503860" cy="7139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수직선에서 눈금 한 칸은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3.4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오른쪽으로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간 곳의 소수는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3.43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이고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오른쪽으로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간 곳의 소수는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3.58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:a16="http://schemas.microsoft.com/office/drawing/2014/main" id="{37A74500-259D-32F8-0545-214FA8F78F3D}"/>
                </a:ext>
              </a:extLst>
            </p:cNvPr>
            <p:cNvSpPr/>
            <p:nvPr/>
          </p:nvSpPr>
          <p:spPr>
            <a:xfrm>
              <a:off x="338478" y="415773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0E832152-8E62-7A41-B4DC-E57FE535207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72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43">
            <a:extLst>
              <a:ext uri="{FF2B5EF4-FFF2-40B4-BE49-F238E27FC236}">
                <a16:creationId xmlns:a16="http://schemas.microsoft.com/office/drawing/2014/main" id="{3ABADAC3-5BB1-B5A0-6B73-9FF08CE3B89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소수를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8" name="Picture 12">
            <a:extLst>
              <a:ext uri="{FF2B5EF4-FFF2-40B4-BE49-F238E27FC236}">
                <a16:creationId xmlns:a16="http://schemas.microsoft.com/office/drawing/2014/main" id="{F5CA4832-1F10-5119-99FD-EC7DC820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F84717-6489-EEBE-F321-6A2A3ABF7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41" y="2939781"/>
            <a:ext cx="6334622" cy="791030"/>
          </a:xfrm>
          <a:prstGeom prst="rect">
            <a:avLst/>
          </a:prstGeom>
        </p:spPr>
      </p:pic>
      <p:sp>
        <p:nvSpPr>
          <p:cNvPr id="70" name="TextBox 43">
            <a:extLst>
              <a:ext uri="{FF2B5EF4-FFF2-40B4-BE49-F238E27FC236}">
                <a16:creationId xmlns:a16="http://schemas.microsoft.com/office/drawing/2014/main" id="{8000AB43-B67F-6E9C-1F99-4ACBD1B57564}"/>
              </a:ext>
            </a:extLst>
          </p:cNvPr>
          <p:cNvSpPr txBox="1"/>
          <p:nvPr/>
        </p:nvSpPr>
        <p:spPr>
          <a:xfrm>
            <a:off x="1079612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3.4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3836B372-FE7B-7F13-E891-1A1ED1933564}"/>
              </a:ext>
            </a:extLst>
          </p:cNvPr>
          <p:cNvSpPr txBox="1"/>
          <p:nvPr/>
        </p:nvSpPr>
        <p:spPr>
          <a:xfrm>
            <a:off x="3157170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3.5</a:t>
            </a:r>
          </a:p>
        </p:txBody>
      </p:sp>
      <p:sp>
        <p:nvSpPr>
          <p:cNvPr id="72" name="TextBox 43">
            <a:extLst>
              <a:ext uri="{FF2B5EF4-FFF2-40B4-BE49-F238E27FC236}">
                <a16:creationId xmlns:a16="http://schemas.microsoft.com/office/drawing/2014/main" id="{917E999C-B5EE-8CD3-2A64-829ACE8D91F9}"/>
              </a:ext>
            </a:extLst>
          </p:cNvPr>
          <p:cNvSpPr txBox="1"/>
          <p:nvPr/>
        </p:nvSpPr>
        <p:spPr>
          <a:xfrm>
            <a:off x="5228057" y="2617736"/>
            <a:ext cx="5637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3.6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7FFB835-1E0A-F0DB-9B75-0CA69F87ECAD}"/>
              </a:ext>
            </a:extLst>
          </p:cNvPr>
          <p:cNvGrpSpPr/>
          <p:nvPr/>
        </p:nvGrpSpPr>
        <p:grpSpPr>
          <a:xfrm>
            <a:off x="1631845" y="3616898"/>
            <a:ext cx="924881" cy="538856"/>
            <a:chOff x="6391877" y="1679148"/>
            <a:chExt cx="924881" cy="53885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589253-E684-F837-53C9-B7F4E26DC3C7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3.43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F9BF49DC-5179-C369-EA0A-C1D99207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3A0E0D-BE39-09F0-737C-EEC266DFC6A5}"/>
              </a:ext>
            </a:extLst>
          </p:cNvPr>
          <p:cNvGrpSpPr/>
          <p:nvPr/>
        </p:nvGrpSpPr>
        <p:grpSpPr>
          <a:xfrm>
            <a:off x="4759448" y="3616898"/>
            <a:ext cx="924881" cy="538856"/>
            <a:chOff x="6391877" y="1679148"/>
            <a:chExt cx="924881" cy="538856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C47DB80-2D51-5FB1-14A0-9003855A1EBF}"/>
                </a:ext>
              </a:extLst>
            </p:cNvPr>
            <p:cNvSpPr/>
            <p:nvPr/>
          </p:nvSpPr>
          <p:spPr bwMode="auto">
            <a:xfrm>
              <a:off x="6391877" y="1833284"/>
              <a:ext cx="707458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3.58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BA94D68-F18E-0952-0C30-3D7F252C0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5CC1A62-9980-46A4-848E-17EBA889E419}"/>
              </a:ext>
            </a:extLst>
          </p:cNvPr>
          <p:cNvGrpSpPr/>
          <p:nvPr/>
        </p:nvGrpSpPr>
        <p:grpSpPr>
          <a:xfrm>
            <a:off x="251521" y="4121809"/>
            <a:ext cx="6503860" cy="1115556"/>
            <a:chOff x="245704" y="4157734"/>
            <a:chExt cx="6503860" cy="111555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90C6D29-088E-9D97-E340-3FAB40E7380B}"/>
                </a:ext>
              </a:extLst>
            </p:cNvPr>
            <p:cNvSpPr/>
            <p:nvPr/>
          </p:nvSpPr>
          <p:spPr>
            <a:xfrm>
              <a:off x="245704" y="4371268"/>
              <a:ext cx="6503860" cy="7139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수직선에서 눈금 한 칸은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3.4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오른쪽으로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간 곳의 소수는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3.43, 3.5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오른쪽으로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간 곳의 소수는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3.58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:a16="http://schemas.microsoft.com/office/drawing/2014/main" id="{37A74500-259D-32F8-0545-214FA8F78F3D}"/>
                </a:ext>
              </a:extLst>
            </p:cNvPr>
            <p:cNvSpPr/>
            <p:nvPr/>
          </p:nvSpPr>
          <p:spPr>
            <a:xfrm>
              <a:off x="338478" y="415773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0E832152-8E62-7A41-B4DC-E57FE535207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43D3B23-D146-7535-F2B1-D62FA92D7E9B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86E4ED-DC59-72C0-A22F-8A4F6700F862}"/>
              </a:ext>
            </a:extLst>
          </p:cNvPr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090FF56-E00E-52CC-E9FA-D7D52288A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54B06FD9-7716-0E46-5C78-FDDCAE8E6C21}"/>
              </a:ext>
            </a:extLst>
          </p:cNvPr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CC21534-3B15-42D0-90ED-2FFE024B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14347" y="1683862"/>
            <a:ext cx="3657956" cy="3296027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책꽂이의 긴 쪽의 길이는 어떤 단위를 사용하여 나타내고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0711" y="2534342"/>
            <a:ext cx="2974460" cy="6577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를 사용하여 나타내고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59" y="23370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E781F00-2417-4CF3-ABBA-62AA65230998}"/>
              </a:ext>
            </a:extLst>
          </p:cNvPr>
          <p:cNvGrpSpPr/>
          <p:nvPr/>
        </p:nvGrpSpPr>
        <p:grpSpPr>
          <a:xfrm>
            <a:off x="153301" y="1756765"/>
            <a:ext cx="2159415" cy="997580"/>
            <a:chOff x="137347" y="1582242"/>
            <a:chExt cx="2159415" cy="9975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0A11BAA-1EC0-433B-85C5-DBECE961176B}"/>
                </a:ext>
              </a:extLst>
            </p:cNvPr>
            <p:cNvGrpSpPr/>
            <p:nvPr/>
          </p:nvGrpSpPr>
          <p:grpSpPr>
            <a:xfrm>
              <a:off x="174294" y="1582242"/>
              <a:ext cx="2102571" cy="997580"/>
              <a:chOff x="137783" y="1544176"/>
              <a:chExt cx="2102571" cy="997580"/>
            </a:xfrm>
          </p:grpSpPr>
          <p:sp>
            <p:nvSpPr>
              <p:cNvPr id="43" name="모서리가 둥근 직사각형 61">
                <a:extLst>
                  <a:ext uri="{FF2B5EF4-FFF2-40B4-BE49-F238E27FC236}">
                    <a16:creationId xmlns:a16="http://schemas.microsoft.com/office/drawing/2014/main" id="{3EDA4FCF-1292-449F-854C-F0E3BE9084BF}"/>
                  </a:ext>
                </a:extLst>
              </p:cNvPr>
              <p:cNvSpPr/>
              <p:nvPr/>
            </p:nvSpPr>
            <p:spPr>
              <a:xfrm>
                <a:off x="137783" y="1544176"/>
                <a:ext cx="2102571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F69C5E5-4353-422F-98B8-24A8E9E6EE9E}"/>
                  </a:ext>
                </a:extLst>
              </p:cNvPr>
              <p:cNvSpPr/>
              <p:nvPr/>
            </p:nvSpPr>
            <p:spPr>
              <a:xfrm flipV="1">
                <a:off x="1027387" y="2337529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8E3E03-4272-463E-9329-E68A3B852616}"/>
                </a:ext>
              </a:extLst>
            </p:cNvPr>
            <p:cNvSpPr/>
            <p:nvPr/>
          </p:nvSpPr>
          <p:spPr>
            <a:xfrm>
              <a:off x="137347" y="1633653"/>
              <a:ext cx="2159415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책꽂이 긴 쪽의 길이는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 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이고 짧은 쪽의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길이는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45 cm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03A36F-DCD9-4C0C-90AB-EF3AAA2D55F0}"/>
              </a:ext>
            </a:extLst>
          </p:cNvPr>
          <p:cNvGrpSpPr/>
          <p:nvPr/>
        </p:nvGrpSpPr>
        <p:grpSpPr>
          <a:xfrm>
            <a:off x="1802465" y="2623561"/>
            <a:ext cx="2022198" cy="693192"/>
            <a:chOff x="1907926" y="1655205"/>
            <a:chExt cx="2090871" cy="1136043"/>
          </a:xfrm>
        </p:grpSpPr>
        <p:sp>
          <p:nvSpPr>
            <p:cNvPr id="52" name="모서리가 둥근 직사각형 64">
              <a:extLst>
                <a:ext uri="{FF2B5EF4-FFF2-40B4-BE49-F238E27FC236}">
                  <a16:creationId xmlns:a16="http://schemas.microsoft.com/office/drawing/2014/main" id="{67256E6A-B57F-4C5F-91E3-1BD327466D71}"/>
                </a:ext>
              </a:extLst>
            </p:cNvPr>
            <p:cNvSpPr/>
            <p:nvPr/>
          </p:nvSpPr>
          <p:spPr>
            <a:xfrm>
              <a:off x="1907926" y="1655205"/>
              <a:ext cx="2090871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몇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예요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3D53A7D4-5711-44D9-BF56-7DED1BD13DC1}"/>
                </a:ext>
              </a:extLst>
            </p:cNvPr>
            <p:cNvSpPr/>
            <p:nvPr/>
          </p:nvSpPr>
          <p:spPr>
            <a:xfrm flipV="1">
              <a:off x="2462728" y="2587020"/>
              <a:ext cx="90011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1AE5F-E421-40AE-88B3-7295B9DCED9A}"/>
              </a:ext>
            </a:extLst>
          </p:cNvPr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299A293A-9BA5-47A9-8029-1F658686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3101A9B-90B1-46B3-B136-9B41CEB52A11}"/>
              </a:ext>
            </a:extLst>
          </p:cNvPr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8746761-3731-4639-AC26-2ADEB89DAF80}"/>
              </a:ext>
            </a:extLst>
          </p:cNvPr>
          <p:cNvGrpSpPr/>
          <p:nvPr/>
        </p:nvGrpSpPr>
        <p:grpSpPr>
          <a:xfrm>
            <a:off x="4740642" y="1296138"/>
            <a:ext cx="2277494" cy="313547"/>
            <a:chOff x="623133" y="5445224"/>
            <a:chExt cx="2277494" cy="31354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BEC92A9-62DD-4202-A31F-555C1A0AD115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49F3431-942D-4991-B0FA-76C962C843D4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5444579-9DE3-4325-B0F6-32F34456C6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4244E6F-8E6D-464D-A9AA-0D2895FB3849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FD8C4DD-7404-412E-A6B2-394EFABEA447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EDB066-0021-4E88-BAD4-71D6CBD026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F58DFD7-D093-4B3C-9D66-A031FB403C0C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5F96271-BF30-4313-B858-38F596821C6C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E709887-0ED1-4CBF-BF5A-7E145DC71E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F21591E-6FE5-4348-8B6D-0F15052F850B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7CEAC26-D3DD-496F-A5C6-7A9414C1A3BF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AE80745-1868-42D0-8EDA-F55366322C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59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CC21534-3B15-42D0-90ED-2FFE024B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14347" y="1683862"/>
            <a:ext cx="3657956" cy="3296027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책꽂이의 짧은 쪽의 길이는 어떤 단위를 사용하여 나타내고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0711" y="2534342"/>
            <a:ext cx="2974460" cy="6577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를 사용하여 나타내고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59" y="23370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E781F00-2417-4CF3-ABBA-62AA65230998}"/>
              </a:ext>
            </a:extLst>
          </p:cNvPr>
          <p:cNvGrpSpPr/>
          <p:nvPr/>
        </p:nvGrpSpPr>
        <p:grpSpPr>
          <a:xfrm>
            <a:off x="153301" y="1756765"/>
            <a:ext cx="2159415" cy="997580"/>
            <a:chOff x="137347" y="1582242"/>
            <a:chExt cx="2159415" cy="9975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0A11BAA-1EC0-433B-85C5-DBECE961176B}"/>
                </a:ext>
              </a:extLst>
            </p:cNvPr>
            <p:cNvGrpSpPr/>
            <p:nvPr/>
          </p:nvGrpSpPr>
          <p:grpSpPr>
            <a:xfrm>
              <a:off x="174294" y="1582242"/>
              <a:ext cx="2102571" cy="997580"/>
              <a:chOff x="137783" y="1544176"/>
              <a:chExt cx="2102571" cy="997580"/>
            </a:xfrm>
          </p:grpSpPr>
          <p:sp>
            <p:nvSpPr>
              <p:cNvPr id="43" name="모서리가 둥근 직사각형 61">
                <a:extLst>
                  <a:ext uri="{FF2B5EF4-FFF2-40B4-BE49-F238E27FC236}">
                    <a16:creationId xmlns:a16="http://schemas.microsoft.com/office/drawing/2014/main" id="{3EDA4FCF-1292-449F-854C-F0E3BE9084BF}"/>
                  </a:ext>
                </a:extLst>
              </p:cNvPr>
              <p:cNvSpPr/>
              <p:nvPr/>
            </p:nvSpPr>
            <p:spPr>
              <a:xfrm>
                <a:off x="137783" y="1544176"/>
                <a:ext cx="2102571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F69C5E5-4353-422F-98B8-24A8E9E6EE9E}"/>
                  </a:ext>
                </a:extLst>
              </p:cNvPr>
              <p:cNvSpPr/>
              <p:nvPr/>
            </p:nvSpPr>
            <p:spPr>
              <a:xfrm flipV="1">
                <a:off x="1027387" y="2337529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8E3E03-4272-463E-9329-E68A3B852616}"/>
                </a:ext>
              </a:extLst>
            </p:cNvPr>
            <p:cNvSpPr/>
            <p:nvPr/>
          </p:nvSpPr>
          <p:spPr>
            <a:xfrm>
              <a:off x="137347" y="1633653"/>
              <a:ext cx="2159415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책꽂이 긴 쪽의 길이는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 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이고 짧은 쪽의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길이는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45 cm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03A36F-DCD9-4C0C-90AB-EF3AAA2D55F0}"/>
              </a:ext>
            </a:extLst>
          </p:cNvPr>
          <p:cNvGrpSpPr/>
          <p:nvPr/>
        </p:nvGrpSpPr>
        <p:grpSpPr>
          <a:xfrm>
            <a:off x="1802465" y="2623561"/>
            <a:ext cx="2022198" cy="693192"/>
            <a:chOff x="1907926" y="1655205"/>
            <a:chExt cx="2090871" cy="1136043"/>
          </a:xfrm>
        </p:grpSpPr>
        <p:sp>
          <p:nvSpPr>
            <p:cNvPr id="52" name="모서리가 둥근 직사각형 64">
              <a:extLst>
                <a:ext uri="{FF2B5EF4-FFF2-40B4-BE49-F238E27FC236}">
                  <a16:creationId xmlns:a16="http://schemas.microsoft.com/office/drawing/2014/main" id="{67256E6A-B57F-4C5F-91E3-1BD327466D71}"/>
                </a:ext>
              </a:extLst>
            </p:cNvPr>
            <p:cNvSpPr/>
            <p:nvPr/>
          </p:nvSpPr>
          <p:spPr>
            <a:xfrm>
              <a:off x="1907926" y="1655205"/>
              <a:ext cx="2090871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몇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예요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3D53A7D4-5711-44D9-BF56-7DED1BD13DC1}"/>
                </a:ext>
              </a:extLst>
            </p:cNvPr>
            <p:cNvSpPr/>
            <p:nvPr/>
          </p:nvSpPr>
          <p:spPr>
            <a:xfrm flipV="1">
              <a:off x="2462728" y="2587020"/>
              <a:ext cx="90011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1AE5F-E421-40AE-88B3-7295B9DCED9A}"/>
              </a:ext>
            </a:extLst>
          </p:cNvPr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299A293A-9BA5-47A9-8029-1F658686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3101A9B-90B1-46B3-B136-9B41CEB52A11}"/>
              </a:ext>
            </a:extLst>
          </p:cNvPr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D6C573-4815-4B83-AA93-7B9933C56A4E}"/>
              </a:ext>
            </a:extLst>
          </p:cNvPr>
          <p:cNvGrpSpPr/>
          <p:nvPr/>
        </p:nvGrpSpPr>
        <p:grpSpPr>
          <a:xfrm>
            <a:off x="4740642" y="1299075"/>
            <a:ext cx="2277494" cy="313547"/>
            <a:chOff x="623133" y="5445224"/>
            <a:chExt cx="2277494" cy="31354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5120AB-D9D4-416E-9497-2EE9B3C1D6CC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200FEAE-0D12-4FEF-8F4E-06AF5B8389A2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B8E5FD0-B1F0-4B4E-82F3-232509C5B6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FABA966-841C-4841-B84E-351B8CD4F982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C4538ED-3D69-476E-B06F-444380D2AFBA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690AF6-4BE0-4E66-AF65-33277E936A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009FD91-2A49-4841-9B95-7CCB50B911A4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8C4B56E-37CC-4CB4-8C80-54DDB3F815F7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50793B-22B3-4542-904A-518D2ADBA6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977DD72-1164-4A4E-8890-8D4D70AD0E0E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948AB9B-B697-4F7D-B908-A3CBD24F117D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AF879E-D93E-4963-9FC3-DA1BE67AB1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325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CC21534-3B15-42D0-90ED-2FFE024B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14347" y="1683862"/>
            <a:ext cx="3657956" cy="3296027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단위를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m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단위로 나타내려면 어떤 수로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0711" y="2534342"/>
            <a:ext cx="2974460" cy="6577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분수로 나타낼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59" y="23370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E781F00-2417-4CF3-ABBA-62AA65230998}"/>
              </a:ext>
            </a:extLst>
          </p:cNvPr>
          <p:cNvGrpSpPr/>
          <p:nvPr/>
        </p:nvGrpSpPr>
        <p:grpSpPr>
          <a:xfrm>
            <a:off x="153301" y="1756765"/>
            <a:ext cx="2159415" cy="997580"/>
            <a:chOff x="137347" y="1582242"/>
            <a:chExt cx="2159415" cy="9975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0A11BAA-1EC0-433B-85C5-DBECE961176B}"/>
                </a:ext>
              </a:extLst>
            </p:cNvPr>
            <p:cNvGrpSpPr/>
            <p:nvPr/>
          </p:nvGrpSpPr>
          <p:grpSpPr>
            <a:xfrm>
              <a:off x="174294" y="1582242"/>
              <a:ext cx="2102571" cy="997580"/>
              <a:chOff x="137783" y="1544176"/>
              <a:chExt cx="2102571" cy="997580"/>
            </a:xfrm>
          </p:grpSpPr>
          <p:sp>
            <p:nvSpPr>
              <p:cNvPr id="43" name="모서리가 둥근 직사각형 61">
                <a:extLst>
                  <a:ext uri="{FF2B5EF4-FFF2-40B4-BE49-F238E27FC236}">
                    <a16:creationId xmlns:a16="http://schemas.microsoft.com/office/drawing/2014/main" id="{3EDA4FCF-1292-449F-854C-F0E3BE9084BF}"/>
                  </a:ext>
                </a:extLst>
              </p:cNvPr>
              <p:cNvSpPr/>
              <p:nvPr/>
            </p:nvSpPr>
            <p:spPr>
              <a:xfrm>
                <a:off x="137783" y="1544176"/>
                <a:ext cx="2102571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3F69C5E5-4353-422F-98B8-24A8E9E6EE9E}"/>
                  </a:ext>
                </a:extLst>
              </p:cNvPr>
              <p:cNvSpPr/>
              <p:nvPr/>
            </p:nvSpPr>
            <p:spPr>
              <a:xfrm flipV="1">
                <a:off x="1027387" y="2337529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8E3E03-4272-463E-9329-E68A3B852616}"/>
                </a:ext>
              </a:extLst>
            </p:cNvPr>
            <p:cNvSpPr/>
            <p:nvPr/>
          </p:nvSpPr>
          <p:spPr>
            <a:xfrm>
              <a:off x="137347" y="1633653"/>
              <a:ext cx="2159415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책꽂이 긴 쪽의 길이는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 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이고 짧은 쪽의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길이는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45 cm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03A36F-DCD9-4C0C-90AB-EF3AAA2D55F0}"/>
              </a:ext>
            </a:extLst>
          </p:cNvPr>
          <p:cNvGrpSpPr/>
          <p:nvPr/>
        </p:nvGrpSpPr>
        <p:grpSpPr>
          <a:xfrm>
            <a:off x="1802465" y="2623561"/>
            <a:ext cx="2022198" cy="693192"/>
            <a:chOff x="1907926" y="1655205"/>
            <a:chExt cx="2090871" cy="1136043"/>
          </a:xfrm>
        </p:grpSpPr>
        <p:sp>
          <p:nvSpPr>
            <p:cNvPr id="52" name="모서리가 둥근 직사각형 64">
              <a:extLst>
                <a:ext uri="{FF2B5EF4-FFF2-40B4-BE49-F238E27FC236}">
                  <a16:creationId xmlns:a16="http://schemas.microsoft.com/office/drawing/2014/main" id="{67256E6A-B57F-4C5F-91E3-1BD327466D71}"/>
                </a:ext>
              </a:extLst>
            </p:cNvPr>
            <p:cNvSpPr/>
            <p:nvPr/>
          </p:nvSpPr>
          <p:spPr>
            <a:xfrm>
              <a:off x="1907926" y="1655205"/>
              <a:ext cx="2090871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몇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예요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3D53A7D4-5711-44D9-BF56-7DED1BD13DC1}"/>
                </a:ext>
              </a:extLst>
            </p:cNvPr>
            <p:cNvSpPr/>
            <p:nvPr/>
          </p:nvSpPr>
          <p:spPr>
            <a:xfrm flipV="1">
              <a:off x="2462728" y="2587020"/>
              <a:ext cx="90011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1AE5F-E421-40AE-88B3-7295B9DCED9A}"/>
              </a:ext>
            </a:extLst>
          </p:cNvPr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299A293A-9BA5-47A9-8029-1F658686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3101A9B-90B1-46B3-B136-9B41CEB52A11}"/>
              </a:ext>
            </a:extLst>
          </p:cNvPr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C663A1-0661-4FE6-B343-19EDD16C848F}"/>
              </a:ext>
            </a:extLst>
          </p:cNvPr>
          <p:cNvSpPr/>
          <p:nvPr/>
        </p:nvSpPr>
        <p:spPr bwMode="auto">
          <a:xfrm>
            <a:off x="3860711" y="3290400"/>
            <a:ext cx="2974460" cy="6577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소수로 나타낼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4A3EA08-24EE-4503-B9B0-AB3B6C66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59" y="309314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EE96CFF-35E5-4222-AEE0-7A8E8F556240}"/>
              </a:ext>
            </a:extLst>
          </p:cNvPr>
          <p:cNvGrpSpPr/>
          <p:nvPr/>
        </p:nvGrpSpPr>
        <p:grpSpPr>
          <a:xfrm>
            <a:off x="4740642" y="1299075"/>
            <a:ext cx="2277494" cy="313547"/>
            <a:chOff x="623133" y="5445224"/>
            <a:chExt cx="2277494" cy="31354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7268A57-69E1-4BFE-851A-4AC28EA8D159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DB1F5FB-E283-4FBD-BAB1-809F480002B7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A11A5E-410F-40D8-9027-76EC8522DC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88A7DD1-B2C1-41D4-A318-643BAC63E139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2571DD0-791D-4D2D-90BF-BF0E1F57A7FC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7A0806-05F0-401E-8EA4-4B6CACAA84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295EF10-8526-4DD5-AFE1-8B15BCBAF1EB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1A02E3F-840C-4ACD-876C-E5FAF0E39B13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47FBB8-01CA-4CF8-B4D1-3C4B58861C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7921FD3-4E7D-4CB8-926C-8019E450800B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B7942E0-352C-4CD5-BEA3-E5EC33330720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EE6422-E34E-4A39-B9D9-570243147C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113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7420" y="2499864"/>
            <a:ext cx="5647673" cy="9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     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크기가 같음을 알고 소수 두 자리 수를 쓰고 읽을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70892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FD8FD23-C899-4217-B344-84EC407AD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65705"/>
              </p:ext>
            </p:extLst>
          </p:nvPr>
        </p:nvGraphicFramePr>
        <p:xfrm>
          <a:off x="882682" y="2459360"/>
          <a:ext cx="396000" cy="6096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A385E1-B64D-42AA-BD30-3FE59D099EE7}"/>
              </a:ext>
            </a:extLst>
          </p:cNvPr>
          <p:cNvSpPr txBox="1"/>
          <p:nvPr/>
        </p:nvSpPr>
        <p:spPr>
          <a:xfrm>
            <a:off x="707420" y="3548335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소수 두 자리 수의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자릿값을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41C9FE5-0BC0-469D-8EC5-054D8A66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36563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47915</TotalTime>
  <Words>4240</Words>
  <Application>Microsoft Office PowerPoint</Application>
  <PresentationFormat>화면 슬라이드 쇼(4:3)</PresentationFormat>
  <Paragraphs>1373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HY궁서B</vt:lpstr>
      <vt:lpstr>굴림</vt:lpstr>
      <vt:lpstr>돋움</vt:lpstr>
      <vt:lpstr>맑은 고딕</vt:lpstr>
      <vt:lpstr>여기어때 잘난체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8414</cp:revision>
  <cp:lastPrinted>2021-12-20T01:30:02Z</cp:lastPrinted>
  <dcterms:created xsi:type="dcterms:W3CDTF">2008-07-15T12:19:11Z</dcterms:created>
  <dcterms:modified xsi:type="dcterms:W3CDTF">2022-06-13T07:26:55Z</dcterms:modified>
</cp:coreProperties>
</file>